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60" r:id="rId3"/>
    <p:sldId id="289" r:id="rId4"/>
    <p:sldId id="261" r:id="rId5"/>
    <p:sldId id="262" r:id="rId6"/>
    <p:sldId id="273" r:id="rId7"/>
    <p:sldId id="275" r:id="rId8"/>
    <p:sldId id="276" r:id="rId9"/>
    <p:sldId id="283" r:id="rId10"/>
    <p:sldId id="286" r:id="rId11"/>
    <p:sldId id="284" r:id="rId12"/>
    <p:sldId id="264" r:id="rId13"/>
    <p:sldId id="278" r:id="rId14"/>
    <p:sldId id="285" r:id="rId15"/>
    <p:sldId id="279" r:id="rId16"/>
    <p:sldId id="280" r:id="rId17"/>
    <p:sldId id="281" r:id="rId18"/>
    <p:sldId id="282" r:id="rId19"/>
    <p:sldId id="288" r:id="rId20"/>
    <p:sldId id="266" r:id="rId21"/>
    <p:sldId id="267" r:id="rId22"/>
    <p:sldId id="287" r:id="rId23"/>
    <p:sldId id="268" r:id="rId24"/>
    <p:sldId id="269" r:id="rId25"/>
    <p:sldId id="270" r:id="rId26"/>
    <p:sldId id="271" r:id="rId27"/>
    <p:sldId id="277" r:id="rId28"/>
    <p:sldId id="29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7890"/>
    <a:srgbClr val="3E849E"/>
    <a:srgbClr val="B9B8B8"/>
    <a:srgbClr val="51ACC5"/>
    <a:srgbClr val="2F2F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33" autoAdjust="0"/>
    <p:restoredTop sz="76257" autoAdjust="0"/>
  </p:normalViewPr>
  <p:slideViewPr>
    <p:cSldViewPr snapToGrid="0">
      <p:cViewPr varScale="1">
        <p:scale>
          <a:sx n="110" d="100"/>
          <a:sy n="110" d="100"/>
        </p:scale>
        <p:origin x="114" y="41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48F90E-5EFF-454B-89ED-5BEC276139AE}" type="doc">
      <dgm:prSet loTypeId="urn:microsoft.com/office/officeart/2005/8/layout/process1" loCatId="process" qsTypeId="urn:microsoft.com/office/officeart/2005/8/quickstyle/simple3" qsCatId="simple" csTypeId="urn:microsoft.com/office/officeart/2005/8/colors/accent0_2" csCatId="mainScheme" phldr="1"/>
      <dgm:spPr/>
    </dgm:pt>
    <dgm:pt modelId="{FF8A4AAC-CCC2-45AE-A298-FAF30BDE9850}">
      <dgm:prSet phldrT="[Text]"/>
      <dgm:spPr/>
      <dgm:t>
        <a:bodyPr/>
        <a:lstStyle/>
        <a:p>
          <a:r>
            <a:rPr lang="en-US" dirty="0"/>
            <a:t>Raw Signal</a:t>
          </a:r>
        </a:p>
      </dgm:t>
    </dgm:pt>
    <dgm:pt modelId="{DCF95B3C-96C3-423A-B2D1-4BFBF0A1F222}" type="parTrans" cxnId="{0F589127-D1F4-4D3A-9C0F-48F34590418D}">
      <dgm:prSet/>
      <dgm:spPr/>
      <dgm:t>
        <a:bodyPr/>
        <a:lstStyle/>
        <a:p>
          <a:endParaRPr lang="en-US"/>
        </a:p>
      </dgm:t>
    </dgm:pt>
    <dgm:pt modelId="{9E57A4DC-D6E2-4B47-822E-0403C70FD182}" type="sibTrans" cxnId="{0F589127-D1F4-4D3A-9C0F-48F34590418D}">
      <dgm:prSet/>
      <dgm:spPr/>
      <dgm:t>
        <a:bodyPr/>
        <a:lstStyle/>
        <a:p>
          <a:endParaRPr lang="en-US"/>
        </a:p>
      </dgm:t>
    </dgm:pt>
    <dgm:pt modelId="{62998826-60DB-49ED-8D7D-FB0E881859D8}">
      <dgm:prSet phldrT="[Text]"/>
      <dgm:spPr/>
      <dgm:t>
        <a:bodyPr/>
        <a:lstStyle/>
        <a:p>
          <a:r>
            <a:rPr lang="en-US" dirty="0">
              <a:solidFill>
                <a:srgbClr val="FF0000"/>
              </a:solidFill>
            </a:rPr>
            <a:t>Trim Signal to Rising Edges</a:t>
          </a:r>
        </a:p>
      </dgm:t>
    </dgm:pt>
    <dgm:pt modelId="{26B6E223-F8E3-48CB-9287-7DE41AA8DE0A}" type="parTrans" cxnId="{9FDCD6B3-F2A4-4F79-BC79-988CCAF7F29A}">
      <dgm:prSet/>
      <dgm:spPr/>
      <dgm:t>
        <a:bodyPr/>
        <a:lstStyle/>
        <a:p>
          <a:endParaRPr lang="en-US"/>
        </a:p>
      </dgm:t>
    </dgm:pt>
    <dgm:pt modelId="{E7AB49FC-F6DA-483F-8741-A2406365FFD3}" type="sibTrans" cxnId="{9FDCD6B3-F2A4-4F79-BC79-988CCAF7F29A}">
      <dgm:prSet/>
      <dgm:spPr/>
      <dgm:t>
        <a:bodyPr/>
        <a:lstStyle/>
        <a:p>
          <a:endParaRPr lang="en-US"/>
        </a:p>
      </dgm:t>
    </dgm:pt>
    <dgm:pt modelId="{A55A12C7-D931-45EF-965E-D7C53AB6574A}">
      <dgm:prSet phldrT="[Text]"/>
      <dgm:spPr/>
      <dgm:t>
        <a:bodyPr/>
        <a:lstStyle/>
        <a:p>
          <a:r>
            <a:rPr lang="en-US" dirty="0"/>
            <a:t>Nth Discrete Difference Detrending</a:t>
          </a:r>
        </a:p>
      </dgm:t>
    </dgm:pt>
    <dgm:pt modelId="{CE384933-CF70-455F-913E-C703F283A043}" type="parTrans" cxnId="{A56A07C2-6657-44B4-9D96-F9C7EBB61AFC}">
      <dgm:prSet/>
      <dgm:spPr/>
      <dgm:t>
        <a:bodyPr/>
        <a:lstStyle/>
        <a:p>
          <a:endParaRPr lang="en-US"/>
        </a:p>
      </dgm:t>
    </dgm:pt>
    <dgm:pt modelId="{5BE83926-C2AA-4425-8876-661EFFD7ACDD}" type="sibTrans" cxnId="{A56A07C2-6657-44B4-9D96-F9C7EBB61AFC}">
      <dgm:prSet/>
      <dgm:spPr/>
      <dgm:t>
        <a:bodyPr/>
        <a:lstStyle/>
        <a:p>
          <a:endParaRPr lang="en-US"/>
        </a:p>
      </dgm:t>
    </dgm:pt>
    <dgm:pt modelId="{257C3989-9122-4F38-BB47-B6C0256F96F0}">
      <dgm:prSet/>
      <dgm:spPr/>
      <dgm:t>
        <a:bodyPr/>
        <a:lstStyle/>
        <a:p>
          <a:r>
            <a:rPr lang="en-US" dirty="0"/>
            <a:t>Peak Detection</a:t>
          </a:r>
        </a:p>
      </dgm:t>
    </dgm:pt>
    <dgm:pt modelId="{EB6DFD9D-B41B-4F17-AAAF-57F129189DFF}" type="parTrans" cxnId="{758004A0-C0B5-4D3C-87F0-95D915978023}">
      <dgm:prSet/>
      <dgm:spPr/>
      <dgm:t>
        <a:bodyPr/>
        <a:lstStyle/>
        <a:p>
          <a:endParaRPr lang="en-US"/>
        </a:p>
      </dgm:t>
    </dgm:pt>
    <dgm:pt modelId="{F1662794-499D-4A7D-BB5E-ABCF68A0796B}" type="sibTrans" cxnId="{758004A0-C0B5-4D3C-87F0-95D915978023}">
      <dgm:prSet/>
      <dgm:spPr/>
      <dgm:t>
        <a:bodyPr/>
        <a:lstStyle/>
        <a:p>
          <a:endParaRPr lang="en-US"/>
        </a:p>
      </dgm:t>
    </dgm:pt>
    <dgm:pt modelId="{90982231-209E-42AF-9FEB-9AA085EFA583}">
      <dgm:prSet/>
      <dgm:spPr/>
      <dgm:t>
        <a:bodyPr/>
        <a:lstStyle/>
        <a:p>
          <a:r>
            <a:rPr lang="en-US" dirty="0"/>
            <a:t>False Peak Cancellation</a:t>
          </a:r>
        </a:p>
      </dgm:t>
    </dgm:pt>
    <dgm:pt modelId="{A8721BF7-FFF2-4468-B575-6BE56023B471}" type="parTrans" cxnId="{E07C2E1D-3ECF-4761-93DF-82967ABAE9BA}">
      <dgm:prSet/>
      <dgm:spPr/>
      <dgm:t>
        <a:bodyPr/>
        <a:lstStyle/>
        <a:p>
          <a:endParaRPr lang="en-US"/>
        </a:p>
      </dgm:t>
    </dgm:pt>
    <dgm:pt modelId="{1D37777E-ADFB-4C61-90B6-1D1F19D9CF6F}" type="sibTrans" cxnId="{E07C2E1D-3ECF-4761-93DF-82967ABAE9BA}">
      <dgm:prSet/>
      <dgm:spPr/>
      <dgm:t>
        <a:bodyPr/>
        <a:lstStyle/>
        <a:p>
          <a:endParaRPr lang="en-US"/>
        </a:p>
      </dgm:t>
    </dgm:pt>
    <dgm:pt modelId="{56929E27-F003-4CF1-9502-B77B361532BA}">
      <dgm:prSet/>
      <dgm:spPr/>
      <dgm:t>
        <a:bodyPr/>
        <a:lstStyle/>
        <a:p>
          <a:r>
            <a:rPr lang="en-US" dirty="0"/>
            <a:t>Extract Features</a:t>
          </a:r>
        </a:p>
      </dgm:t>
    </dgm:pt>
    <dgm:pt modelId="{E1EC2023-A9F7-4A5B-A6A4-41F0821D1C90}" type="parTrans" cxnId="{96BA976D-D727-48F9-AA0F-B6420DACD1DE}">
      <dgm:prSet/>
      <dgm:spPr/>
      <dgm:t>
        <a:bodyPr/>
        <a:lstStyle/>
        <a:p>
          <a:endParaRPr lang="en-US"/>
        </a:p>
      </dgm:t>
    </dgm:pt>
    <dgm:pt modelId="{88F1EBC6-BB1A-436C-9EFE-3AFFFB64C430}" type="sibTrans" cxnId="{96BA976D-D727-48F9-AA0F-B6420DACD1DE}">
      <dgm:prSet/>
      <dgm:spPr/>
      <dgm:t>
        <a:bodyPr/>
        <a:lstStyle/>
        <a:p>
          <a:endParaRPr lang="en-US"/>
        </a:p>
      </dgm:t>
    </dgm:pt>
    <dgm:pt modelId="{10573BDC-D1BC-4C0E-A5A3-A2E0DA684CB8}">
      <dgm:prSet/>
      <dgm:spPr/>
      <dgm:t>
        <a:bodyPr/>
        <a:lstStyle/>
        <a:p>
          <a:r>
            <a:rPr lang="en-US"/>
            <a:t>Discrete Wavelet Transform</a:t>
          </a:r>
          <a:endParaRPr lang="en-US" dirty="0"/>
        </a:p>
      </dgm:t>
    </dgm:pt>
    <dgm:pt modelId="{0F9C9713-B4B7-4681-A5F5-F8CFED1D7C4E}" type="parTrans" cxnId="{1E44F8E5-CD71-4B1A-9639-9EE7F2250094}">
      <dgm:prSet/>
      <dgm:spPr/>
      <dgm:t>
        <a:bodyPr/>
        <a:lstStyle/>
        <a:p>
          <a:endParaRPr lang="en-US"/>
        </a:p>
      </dgm:t>
    </dgm:pt>
    <dgm:pt modelId="{C7EEBAB6-AFB4-4FB5-9881-B22521C11E23}" type="sibTrans" cxnId="{1E44F8E5-CD71-4B1A-9639-9EE7F2250094}">
      <dgm:prSet/>
      <dgm:spPr/>
      <dgm:t>
        <a:bodyPr/>
        <a:lstStyle/>
        <a:p>
          <a:endParaRPr lang="en-US"/>
        </a:p>
      </dgm:t>
    </dgm:pt>
    <dgm:pt modelId="{0DD2C90D-8DB6-4387-B66C-92BE0AF33617}" type="pres">
      <dgm:prSet presAssocID="{EA48F90E-5EFF-454B-89ED-5BEC276139AE}" presName="Name0" presStyleCnt="0">
        <dgm:presLayoutVars>
          <dgm:dir/>
          <dgm:resizeHandles val="exact"/>
        </dgm:presLayoutVars>
      </dgm:prSet>
      <dgm:spPr/>
    </dgm:pt>
    <dgm:pt modelId="{D3404606-E430-4F86-B60F-160D996F5B05}" type="pres">
      <dgm:prSet presAssocID="{FF8A4AAC-CCC2-45AE-A298-FAF30BDE9850}" presName="node" presStyleLbl="node1" presStyleIdx="0" presStyleCnt="7">
        <dgm:presLayoutVars>
          <dgm:bulletEnabled val="1"/>
        </dgm:presLayoutVars>
      </dgm:prSet>
      <dgm:spPr/>
    </dgm:pt>
    <dgm:pt modelId="{038BB472-71DB-4108-AA93-1E4591F3252F}" type="pres">
      <dgm:prSet presAssocID="{9E57A4DC-D6E2-4B47-822E-0403C70FD182}" presName="sibTrans" presStyleLbl="sibTrans2D1" presStyleIdx="0" presStyleCnt="6"/>
      <dgm:spPr/>
    </dgm:pt>
    <dgm:pt modelId="{5D46C515-59A6-463F-9C2C-296870DB3216}" type="pres">
      <dgm:prSet presAssocID="{9E57A4DC-D6E2-4B47-822E-0403C70FD182}" presName="connectorText" presStyleLbl="sibTrans2D1" presStyleIdx="0" presStyleCnt="6"/>
      <dgm:spPr/>
    </dgm:pt>
    <dgm:pt modelId="{E819441A-18E4-4FC9-B4ED-620606EB395B}" type="pres">
      <dgm:prSet presAssocID="{10573BDC-D1BC-4C0E-A5A3-A2E0DA684CB8}" presName="node" presStyleLbl="node1" presStyleIdx="1" presStyleCnt="7">
        <dgm:presLayoutVars>
          <dgm:bulletEnabled val="1"/>
        </dgm:presLayoutVars>
      </dgm:prSet>
      <dgm:spPr/>
    </dgm:pt>
    <dgm:pt modelId="{C83B7108-87CB-455D-94A7-03125EFBED89}" type="pres">
      <dgm:prSet presAssocID="{C7EEBAB6-AFB4-4FB5-9881-B22521C11E23}" presName="sibTrans" presStyleLbl="sibTrans2D1" presStyleIdx="1" presStyleCnt="6"/>
      <dgm:spPr/>
    </dgm:pt>
    <dgm:pt modelId="{90670A92-BBE2-49AD-8E04-7544EE9D7B25}" type="pres">
      <dgm:prSet presAssocID="{C7EEBAB6-AFB4-4FB5-9881-B22521C11E23}" presName="connectorText" presStyleLbl="sibTrans2D1" presStyleIdx="1" presStyleCnt="6"/>
      <dgm:spPr/>
    </dgm:pt>
    <dgm:pt modelId="{098D64B9-4C1B-403A-AF9C-203E11833E8A}" type="pres">
      <dgm:prSet presAssocID="{62998826-60DB-49ED-8D7D-FB0E881859D8}" presName="node" presStyleLbl="node1" presStyleIdx="2" presStyleCnt="7">
        <dgm:presLayoutVars>
          <dgm:bulletEnabled val="1"/>
        </dgm:presLayoutVars>
      </dgm:prSet>
      <dgm:spPr/>
    </dgm:pt>
    <dgm:pt modelId="{2D6157F5-5B46-40A6-B9E1-401BF9D62A92}" type="pres">
      <dgm:prSet presAssocID="{E7AB49FC-F6DA-483F-8741-A2406365FFD3}" presName="sibTrans" presStyleLbl="sibTrans2D1" presStyleIdx="2" presStyleCnt="6"/>
      <dgm:spPr/>
    </dgm:pt>
    <dgm:pt modelId="{B3454C68-B402-4595-816C-FEA573E3556A}" type="pres">
      <dgm:prSet presAssocID="{E7AB49FC-F6DA-483F-8741-A2406365FFD3}" presName="connectorText" presStyleLbl="sibTrans2D1" presStyleIdx="2" presStyleCnt="6"/>
      <dgm:spPr/>
    </dgm:pt>
    <dgm:pt modelId="{AA425E45-D846-41BB-9162-BAAB3D7C4558}" type="pres">
      <dgm:prSet presAssocID="{A55A12C7-D931-45EF-965E-D7C53AB6574A}" presName="node" presStyleLbl="node1" presStyleIdx="3" presStyleCnt="7">
        <dgm:presLayoutVars>
          <dgm:bulletEnabled val="1"/>
        </dgm:presLayoutVars>
      </dgm:prSet>
      <dgm:spPr/>
    </dgm:pt>
    <dgm:pt modelId="{57B780DF-AFB5-4699-8D8F-3D41AE422234}" type="pres">
      <dgm:prSet presAssocID="{5BE83926-C2AA-4425-8876-661EFFD7ACDD}" presName="sibTrans" presStyleLbl="sibTrans2D1" presStyleIdx="3" presStyleCnt="6"/>
      <dgm:spPr/>
    </dgm:pt>
    <dgm:pt modelId="{10B1013A-DAF8-459C-8705-D786DCCC2968}" type="pres">
      <dgm:prSet presAssocID="{5BE83926-C2AA-4425-8876-661EFFD7ACDD}" presName="connectorText" presStyleLbl="sibTrans2D1" presStyleIdx="3" presStyleCnt="6"/>
      <dgm:spPr/>
    </dgm:pt>
    <dgm:pt modelId="{F0D983D4-91CF-456D-AD5E-52EF8F378E5D}" type="pres">
      <dgm:prSet presAssocID="{257C3989-9122-4F38-BB47-B6C0256F96F0}" presName="node" presStyleLbl="node1" presStyleIdx="4" presStyleCnt="7">
        <dgm:presLayoutVars>
          <dgm:bulletEnabled val="1"/>
        </dgm:presLayoutVars>
      </dgm:prSet>
      <dgm:spPr/>
    </dgm:pt>
    <dgm:pt modelId="{D7FC8D5C-1390-45B1-8C7B-6EC8E4E9DB69}" type="pres">
      <dgm:prSet presAssocID="{F1662794-499D-4A7D-BB5E-ABCF68A0796B}" presName="sibTrans" presStyleLbl="sibTrans2D1" presStyleIdx="4" presStyleCnt="6"/>
      <dgm:spPr/>
    </dgm:pt>
    <dgm:pt modelId="{ACE58DC0-F862-4CFA-BD58-B2DA03B7A853}" type="pres">
      <dgm:prSet presAssocID="{F1662794-499D-4A7D-BB5E-ABCF68A0796B}" presName="connectorText" presStyleLbl="sibTrans2D1" presStyleIdx="4" presStyleCnt="6"/>
      <dgm:spPr/>
    </dgm:pt>
    <dgm:pt modelId="{B25C1B26-0577-4748-9A47-7F0E783A86F6}" type="pres">
      <dgm:prSet presAssocID="{90982231-209E-42AF-9FEB-9AA085EFA583}" presName="node" presStyleLbl="node1" presStyleIdx="5" presStyleCnt="7">
        <dgm:presLayoutVars>
          <dgm:bulletEnabled val="1"/>
        </dgm:presLayoutVars>
      </dgm:prSet>
      <dgm:spPr/>
    </dgm:pt>
    <dgm:pt modelId="{CA5A7CDB-C9F1-40FC-8AAB-FBB289C092B7}" type="pres">
      <dgm:prSet presAssocID="{1D37777E-ADFB-4C61-90B6-1D1F19D9CF6F}" presName="sibTrans" presStyleLbl="sibTrans2D1" presStyleIdx="5" presStyleCnt="6"/>
      <dgm:spPr/>
    </dgm:pt>
    <dgm:pt modelId="{73479DFA-EC8A-42E8-91E0-37ECFF836140}" type="pres">
      <dgm:prSet presAssocID="{1D37777E-ADFB-4C61-90B6-1D1F19D9CF6F}" presName="connectorText" presStyleLbl="sibTrans2D1" presStyleIdx="5" presStyleCnt="6"/>
      <dgm:spPr/>
    </dgm:pt>
    <dgm:pt modelId="{E901D985-AD3A-48F8-993B-DC7FD5BD5ED9}" type="pres">
      <dgm:prSet presAssocID="{56929E27-F003-4CF1-9502-B77B361532BA}" presName="node" presStyleLbl="node1" presStyleIdx="6" presStyleCnt="7">
        <dgm:presLayoutVars>
          <dgm:bulletEnabled val="1"/>
        </dgm:presLayoutVars>
      </dgm:prSet>
      <dgm:spPr/>
    </dgm:pt>
  </dgm:ptLst>
  <dgm:cxnLst>
    <dgm:cxn modelId="{929CD502-7BE1-47AD-BB2C-6387426C61D3}" type="presOf" srcId="{C7EEBAB6-AFB4-4FB5-9881-B22521C11E23}" destId="{90670A92-BBE2-49AD-8E04-7544EE9D7B25}" srcOrd="1" destOrd="0" presId="urn:microsoft.com/office/officeart/2005/8/layout/process1"/>
    <dgm:cxn modelId="{19231B0A-0DC1-48B6-BA24-0B996527B08F}" type="presOf" srcId="{5BE83926-C2AA-4425-8876-661EFFD7ACDD}" destId="{57B780DF-AFB5-4699-8D8F-3D41AE422234}" srcOrd="0" destOrd="0" presId="urn:microsoft.com/office/officeart/2005/8/layout/process1"/>
    <dgm:cxn modelId="{11BC4C17-B0AA-421E-A945-08705B158B49}" type="presOf" srcId="{F1662794-499D-4A7D-BB5E-ABCF68A0796B}" destId="{D7FC8D5C-1390-45B1-8C7B-6EC8E4E9DB69}" srcOrd="0" destOrd="0" presId="urn:microsoft.com/office/officeart/2005/8/layout/process1"/>
    <dgm:cxn modelId="{E07C2E1D-3ECF-4761-93DF-82967ABAE9BA}" srcId="{EA48F90E-5EFF-454B-89ED-5BEC276139AE}" destId="{90982231-209E-42AF-9FEB-9AA085EFA583}" srcOrd="5" destOrd="0" parTransId="{A8721BF7-FFF2-4468-B575-6BE56023B471}" sibTransId="{1D37777E-ADFB-4C61-90B6-1D1F19D9CF6F}"/>
    <dgm:cxn modelId="{0F589127-D1F4-4D3A-9C0F-48F34590418D}" srcId="{EA48F90E-5EFF-454B-89ED-5BEC276139AE}" destId="{FF8A4AAC-CCC2-45AE-A298-FAF30BDE9850}" srcOrd="0" destOrd="0" parTransId="{DCF95B3C-96C3-423A-B2D1-4BFBF0A1F222}" sibTransId="{9E57A4DC-D6E2-4B47-822E-0403C70FD182}"/>
    <dgm:cxn modelId="{34CE7D32-2C60-480F-9E20-DDDD60BBF0B5}" type="presOf" srcId="{5BE83926-C2AA-4425-8876-661EFFD7ACDD}" destId="{10B1013A-DAF8-459C-8705-D786DCCC2968}" srcOrd="1" destOrd="0" presId="urn:microsoft.com/office/officeart/2005/8/layout/process1"/>
    <dgm:cxn modelId="{42A5455F-78C6-4E7B-AFFF-C45DAFE5AA7A}" type="presOf" srcId="{56929E27-F003-4CF1-9502-B77B361532BA}" destId="{E901D985-AD3A-48F8-993B-DC7FD5BD5ED9}" srcOrd="0" destOrd="0" presId="urn:microsoft.com/office/officeart/2005/8/layout/process1"/>
    <dgm:cxn modelId="{E8A84268-503D-40A4-ACE2-91D61C127546}" type="presOf" srcId="{EA48F90E-5EFF-454B-89ED-5BEC276139AE}" destId="{0DD2C90D-8DB6-4387-B66C-92BE0AF33617}" srcOrd="0" destOrd="0" presId="urn:microsoft.com/office/officeart/2005/8/layout/process1"/>
    <dgm:cxn modelId="{A31E9A6C-C98C-40ED-8599-27C36259C9EB}" type="presOf" srcId="{257C3989-9122-4F38-BB47-B6C0256F96F0}" destId="{F0D983D4-91CF-456D-AD5E-52EF8F378E5D}" srcOrd="0" destOrd="0" presId="urn:microsoft.com/office/officeart/2005/8/layout/process1"/>
    <dgm:cxn modelId="{AB928F4D-A840-4030-8DDF-8EC094DCF453}" type="presOf" srcId="{E7AB49FC-F6DA-483F-8741-A2406365FFD3}" destId="{2D6157F5-5B46-40A6-B9E1-401BF9D62A92}" srcOrd="0" destOrd="0" presId="urn:microsoft.com/office/officeart/2005/8/layout/process1"/>
    <dgm:cxn modelId="{96BA976D-D727-48F9-AA0F-B6420DACD1DE}" srcId="{EA48F90E-5EFF-454B-89ED-5BEC276139AE}" destId="{56929E27-F003-4CF1-9502-B77B361532BA}" srcOrd="6" destOrd="0" parTransId="{E1EC2023-A9F7-4A5B-A6A4-41F0821D1C90}" sibTransId="{88F1EBC6-BB1A-436C-9EFE-3AFFFB64C430}"/>
    <dgm:cxn modelId="{C2931588-5B79-4086-83EB-FB120BF94C71}" type="presOf" srcId="{C7EEBAB6-AFB4-4FB5-9881-B22521C11E23}" destId="{C83B7108-87CB-455D-94A7-03125EFBED89}" srcOrd="0" destOrd="0" presId="urn:microsoft.com/office/officeart/2005/8/layout/process1"/>
    <dgm:cxn modelId="{A9384896-A7D1-404B-BC3E-E107820AACE2}" type="presOf" srcId="{A55A12C7-D931-45EF-965E-D7C53AB6574A}" destId="{AA425E45-D846-41BB-9162-BAAB3D7C4558}" srcOrd="0" destOrd="0" presId="urn:microsoft.com/office/officeart/2005/8/layout/process1"/>
    <dgm:cxn modelId="{758004A0-C0B5-4D3C-87F0-95D915978023}" srcId="{EA48F90E-5EFF-454B-89ED-5BEC276139AE}" destId="{257C3989-9122-4F38-BB47-B6C0256F96F0}" srcOrd="4" destOrd="0" parTransId="{EB6DFD9D-B41B-4F17-AAAF-57F129189DFF}" sibTransId="{F1662794-499D-4A7D-BB5E-ABCF68A0796B}"/>
    <dgm:cxn modelId="{61D883A4-BE1C-4630-B869-0DADF2AFA9A6}" type="presOf" srcId="{10573BDC-D1BC-4C0E-A5A3-A2E0DA684CB8}" destId="{E819441A-18E4-4FC9-B4ED-620606EB395B}" srcOrd="0" destOrd="0" presId="urn:microsoft.com/office/officeart/2005/8/layout/process1"/>
    <dgm:cxn modelId="{9FDCD6B3-F2A4-4F79-BC79-988CCAF7F29A}" srcId="{EA48F90E-5EFF-454B-89ED-5BEC276139AE}" destId="{62998826-60DB-49ED-8D7D-FB0E881859D8}" srcOrd="2" destOrd="0" parTransId="{26B6E223-F8E3-48CB-9287-7DE41AA8DE0A}" sibTransId="{E7AB49FC-F6DA-483F-8741-A2406365FFD3}"/>
    <dgm:cxn modelId="{A56A07C2-6657-44B4-9D96-F9C7EBB61AFC}" srcId="{EA48F90E-5EFF-454B-89ED-5BEC276139AE}" destId="{A55A12C7-D931-45EF-965E-D7C53AB6574A}" srcOrd="3" destOrd="0" parTransId="{CE384933-CF70-455F-913E-C703F283A043}" sibTransId="{5BE83926-C2AA-4425-8876-661EFFD7ACDD}"/>
    <dgm:cxn modelId="{F87402D2-16B9-4D87-A71D-1517A7776E94}" type="presOf" srcId="{1D37777E-ADFB-4C61-90B6-1D1F19D9CF6F}" destId="{73479DFA-EC8A-42E8-91E0-37ECFF836140}" srcOrd="1" destOrd="0" presId="urn:microsoft.com/office/officeart/2005/8/layout/process1"/>
    <dgm:cxn modelId="{AACA01D6-AD29-4BD4-8101-A20B73684D73}" type="presOf" srcId="{1D37777E-ADFB-4C61-90B6-1D1F19D9CF6F}" destId="{CA5A7CDB-C9F1-40FC-8AAB-FBB289C092B7}" srcOrd="0" destOrd="0" presId="urn:microsoft.com/office/officeart/2005/8/layout/process1"/>
    <dgm:cxn modelId="{517CE7DD-4333-46FB-A4E4-BDF481C4BD15}" type="presOf" srcId="{62998826-60DB-49ED-8D7D-FB0E881859D8}" destId="{098D64B9-4C1B-403A-AF9C-203E11833E8A}" srcOrd="0" destOrd="0" presId="urn:microsoft.com/office/officeart/2005/8/layout/process1"/>
    <dgm:cxn modelId="{F189E3E4-69E6-44B9-B445-E92EB3B44487}" type="presOf" srcId="{E7AB49FC-F6DA-483F-8741-A2406365FFD3}" destId="{B3454C68-B402-4595-816C-FEA573E3556A}" srcOrd="1" destOrd="0" presId="urn:microsoft.com/office/officeart/2005/8/layout/process1"/>
    <dgm:cxn modelId="{1E44F8E5-CD71-4B1A-9639-9EE7F2250094}" srcId="{EA48F90E-5EFF-454B-89ED-5BEC276139AE}" destId="{10573BDC-D1BC-4C0E-A5A3-A2E0DA684CB8}" srcOrd="1" destOrd="0" parTransId="{0F9C9713-B4B7-4681-A5F5-F8CFED1D7C4E}" sibTransId="{C7EEBAB6-AFB4-4FB5-9881-B22521C11E23}"/>
    <dgm:cxn modelId="{E03DF6EA-B9D2-4784-ADFF-E115D9AF4920}" type="presOf" srcId="{9E57A4DC-D6E2-4B47-822E-0403C70FD182}" destId="{5D46C515-59A6-463F-9C2C-296870DB3216}" srcOrd="1" destOrd="0" presId="urn:microsoft.com/office/officeart/2005/8/layout/process1"/>
    <dgm:cxn modelId="{32367AF0-1575-4444-B00F-D166D062C99D}" type="presOf" srcId="{9E57A4DC-D6E2-4B47-822E-0403C70FD182}" destId="{038BB472-71DB-4108-AA93-1E4591F3252F}" srcOrd="0" destOrd="0" presId="urn:microsoft.com/office/officeart/2005/8/layout/process1"/>
    <dgm:cxn modelId="{925435F5-2DED-4711-9FA4-D77F4A90C515}" type="presOf" srcId="{90982231-209E-42AF-9FEB-9AA085EFA583}" destId="{B25C1B26-0577-4748-9A47-7F0E783A86F6}" srcOrd="0" destOrd="0" presId="urn:microsoft.com/office/officeart/2005/8/layout/process1"/>
    <dgm:cxn modelId="{4E0FF6FA-927E-473A-8BF3-516B19CB8735}" type="presOf" srcId="{FF8A4AAC-CCC2-45AE-A298-FAF30BDE9850}" destId="{D3404606-E430-4F86-B60F-160D996F5B05}" srcOrd="0" destOrd="0" presId="urn:microsoft.com/office/officeart/2005/8/layout/process1"/>
    <dgm:cxn modelId="{D34FEEFF-0821-4E9A-B7DD-9437E8CE7F76}" type="presOf" srcId="{F1662794-499D-4A7D-BB5E-ABCF68A0796B}" destId="{ACE58DC0-F862-4CFA-BD58-B2DA03B7A853}" srcOrd="1" destOrd="0" presId="urn:microsoft.com/office/officeart/2005/8/layout/process1"/>
    <dgm:cxn modelId="{3ECF7F16-A558-4C65-BA2E-D7ED69238363}" type="presParOf" srcId="{0DD2C90D-8DB6-4387-B66C-92BE0AF33617}" destId="{D3404606-E430-4F86-B60F-160D996F5B05}" srcOrd="0" destOrd="0" presId="urn:microsoft.com/office/officeart/2005/8/layout/process1"/>
    <dgm:cxn modelId="{37880BE6-206B-4708-BBD0-47BC45EFDB0D}" type="presParOf" srcId="{0DD2C90D-8DB6-4387-B66C-92BE0AF33617}" destId="{038BB472-71DB-4108-AA93-1E4591F3252F}" srcOrd="1" destOrd="0" presId="urn:microsoft.com/office/officeart/2005/8/layout/process1"/>
    <dgm:cxn modelId="{88AECD82-A644-4989-AE34-7724516B4B73}" type="presParOf" srcId="{038BB472-71DB-4108-AA93-1E4591F3252F}" destId="{5D46C515-59A6-463F-9C2C-296870DB3216}" srcOrd="0" destOrd="0" presId="urn:microsoft.com/office/officeart/2005/8/layout/process1"/>
    <dgm:cxn modelId="{AA1292AF-9D83-4BF3-A2FD-4752456D6C07}" type="presParOf" srcId="{0DD2C90D-8DB6-4387-B66C-92BE0AF33617}" destId="{E819441A-18E4-4FC9-B4ED-620606EB395B}" srcOrd="2" destOrd="0" presId="urn:microsoft.com/office/officeart/2005/8/layout/process1"/>
    <dgm:cxn modelId="{56A0065F-EDF6-413E-8D3B-D53BF8B38F79}" type="presParOf" srcId="{0DD2C90D-8DB6-4387-B66C-92BE0AF33617}" destId="{C83B7108-87CB-455D-94A7-03125EFBED89}" srcOrd="3" destOrd="0" presId="urn:microsoft.com/office/officeart/2005/8/layout/process1"/>
    <dgm:cxn modelId="{AEB510CE-8248-4245-A168-CCFBB359B64B}" type="presParOf" srcId="{C83B7108-87CB-455D-94A7-03125EFBED89}" destId="{90670A92-BBE2-49AD-8E04-7544EE9D7B25}" srcOrd="0" destOrd="0" presId="urn:microsoft.com/office/officeart/2005/8/layout/process1"/>
    <dgm:cxn modelId="{42526478-C38F-4B24-9CC3-8D4074C22E5E}" type="presParOf" srcId="{0DD2C90D-8DB6-4387-B66C-92BE0AF33617}" destId="{098D64B9-4C1B-403A-AF9C-203E11833E8A}" srcOrd="4" destOrd="0" presId="urn:microsoft.com/office/officeart/2005/8/layout/process1"/>
    <dgm:cxn modelId="{B41BFB7D-AADA-42C3-A52F-BDFDA4B68F3A}" type="presParOf" srcId="{0DD2C90D-8DB6-4387-B66C-92BE0AF33617}" destId="{2D6157F5-5B46-40A6-B9E1-401BF9D62A92}" srcOrd="5" destOrd="0" presId="urn:microsoft.com/office/officeart/2005/8/layout/process1"/>
    <dgm:cxn modelId="{36C45B72-8C6B-449D-B29B-D929F822901D}" type="presParOf" srcId="{2D6157F5-5B46-40A6-B9E1-401BF9D62A92}" destId="{B3454C68-B402-4595-816C-FEA573E3556A}" srcOrd="0" destOrd="0" presId="urn:microsoft.com/office/officeart/2005/8/layout/process1"/>
    <dgm:cxn modelId="{9FF8614B-8690-441F-9320-B6589E9B8871}" type="presParOf" srcId="{0DD2C90D-8DB6-4387-B66C-92BE0AF33617}" destId="{AA425E45-D846-41BB-9162-BAAB3D7C4558}" srcOrd="6" destOrd="0" presId="urn:microsoft.com/office/officeart/2005/8/layout/process1"/>
    <dgm:cxn modelId="{B1599326-3412-4AB8-AEEA-946BDCD4140D}" type="presParOf" srcId="{0DD2C90D-8DB6-4387-B66C-92BE0AF33617}" destId="{57B780DF-AFB5-4699-8D8F-3D41AE422234}" srcOrd="7" destOrd="0" presId="urn:microsoft.com/office/officeart/2005/8/layout/process1"/>
    <dgm:cxn modelId="{334F2268-1D54-4251-BA24-F916498E4A4F}" type="presParOf" srcId="{57B780DF-AFB5-4699-8D8F-3D41AE422234}" destId="{10B1013A-DAF8-459C-8705-D786DCCC2968}" srcOrd="0" destOrd="0" presId="urn:microsoft.com/office/officeart/2005/8/layout/process1"/>
    <dgm:cxn modelId="{4E15F617-FED2-401B-90E4-97581FB6AC39}" type="presParOf" srcId="{0DD2C90D-8DB6-4387-B66C-92BE0AF33617}" destId="{F0D983D4-91CF-456D-AD5E-52EF8F378E5D}" srcOrd="8" destOrd="0" presId="urn:microsoft.com/office/officeart/2005/8/layout/process1"/>
    <dgm:cxn modelId="{28B13F10-8520-4CAC-A026-85EC255EFB30}" type="presParOf" srcId="{0DD2C90D-8DB6-4387-B66C-92BE0AF33617}" destId="{D7FC8D5C-1390-45B1-8C7B-6EC8E4E9DB69}" srcOrd="9" destOrd="0" presId="urn:microsoft.com/office/officeart/2005/8/layout/process1"/>
    <dgm:cxn modelId="{6D6C8016-884F-49C6-A60E-4BF47A8130A4}" type="presParOf" srcId="{D7FC8D5C-1390-45B1-8C7B-6EC8E4E9DB69}" destId="{ACE58DC0-F862-4CFA-BD58-B2DA03B7A853}" srcOrd="0" destOrd="0" presId="urn:microsoft.com/office/officeart/2005/8/layout/process1"/>
    <dgm:cxn modelId="{066E9A78-3BA8-4DC3-A391-33CFDB937905}" type="presParOf" srcId="{0DD2C90D-8DB6-4387-B66C-92BE0AF33617}" destId="{B25C1B26-0577-4748-9A47-7F0E783A86F6}" srcOrd="10" destOrd="0" presId="urn:microsoft.com/office/officeart/2005/8/layout/process1"/>
    <dgm:cxn modelId="{C658A6F9-AFD7-4FFD-90C6-E9C7C25DDCCB}" type="presParOf" srcId="{0DD2C90D-8DB6-4387-B66C-92BE0AF33617}" destId="{CA5A7CDB-C9F1-40FC-8AAB-FBB289C092B7}" srcOrd="11" destOrd="0" presId="urn:microsoft.com/office/officeart/2005/8/layout/process1"/>
    <dgm:cxn modelId="{3F826EED-0682-4985-9E3E-E38387FC119D}" type="presParOf" srcId="{CA5A7CDB-C9F1-40FC-8AAB-FBB289C092B7}" destId="{73479DFA-EC8A-42E8-91E0-37ECFF836140}" srcOrd="0" destOrd="0" presId="urn:microsoft.com/office/officeart/2005/8/layout/process1"/>
    <dgm:cxn modelId="{8C149F97-C924-4F8A-8AB3-78D6AB467C2F}" type="presParOf" srcId="{0DD2C90D-8DB6-4387-B66C-92BE0AF33617}" destId="{E901D985-AD3A-48F8-993B-DC7FD5BD5ED9}" srcOrd="1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612162D-560B-46B4-A7C8-42F5101CD13C}" type="doc">
      <dgm:prSet loTypeId="urn:microsoft.com/office/officeart/2005/8/layout/hProcess10" loCatId="process" qsTypeId="urn:microsoft.com/office/officeart/2005/8/quickstyle/simple1" qsCatId="simple" csTypeId="urn:microsoft.com/office/officeart/2005/8/colors/accent1_2" csCatId="accent1" phldr="1"/>
      <dgm:spPr/>
      <dgm:t>
        <a:bodyPr/>
        <a:lstStyle/>
        <a:p>
          <a:endParaRPr lang="en-US"/>
        </a:p>
      </dgm:t>
    </dgm:pt>
    <dgm:pt modelId="{1FE415D9-CCF6-4EA3-9B70-350E48469E0D}">
      <dgm:prSet phldrT="[Text]" phldr="1"/>
      <dgm:spPr/>
      <dgm:t>
        <a:bodyPr/>
        <a:lstStyle/>
        <a:p>
          <a:endParaRPr lang="en-US" dirty="0"/>
        </a:p>
      </dgm:t>
    </dgm:pt>
    <dgm:pt modelId="{176B99E7-75FA-4D79-8ACA-2090130543A4}" type="parTrans" cxnId="{F08A5782-EA57-4597-AA90-E3AE205FD2AB}">
      <dgm:prSet/>
      <dgm:spPr/>
      <dgm:t>
        <a:bodyPr/>
        <a:lstStyle/>
        <a:p>
          <a:endParaRPr lang="en-US"/>
        </a:p>
      </dgm:t>
    </dgm:pt>
    <dgm:pt modelId="{C4DDC28E-8AEF-4A20-9156-BC548C150602}" type="sibTrans" cxnId="{F08A5782-EA57-4597-AA90-E3AE205FD2AB}">
      <dgm:prSet/>
      <dgm:spPr/>
      <dgm:t>
        <a:bodyPr/>
        <a:lstStyle/>
        <a:p>
          <a:endParaRPr lang="en-US"/>
        </a:p>
      </dgm:t>
    </dgm:pt>
    <dgm:pt modelId="{0E7CEA71-01DA-422B-9653-C5BDD69F472E}">
      <dgm:prSet phldrT="[Text]" phldr="1"/>
      <dgm:spPr/>
      <dgm:t>
        <a:bodyPr/>
        <a:lstStyle/>
        <a:p>
          <a:endParaRPr lang="en-US"/>
        </a:p>
      </dgm:t>
    </dgm:pt>
    <dgm:pt modelId="{733ED001-73A6-4790-A5F2-B052D9D7B7CE}" type="parTrans" cxnId="{81C878CC-5B8D-4427-A391-520A31B111AD}">
      <dgm:prSet/>
      <dgm:spPr/>
      <dgm:t>
        <a:bodyPr/>
        <a:lstStyle/>
        <a:p>
          <a:endParaRPr lang="en-US"/>
        </a:p>
      </dgm:t>
    </dgm:pt>
    <dgm:pt modelId="{CD01FFA7-4405-4FB8-89C6-84713A1A32AC}" type="sibTrans" cxnId="{81C878CC-5B8D-4427-A391-520A31B111AD}">
      <dgm:prSet/>
      <dgm:spPr/>
      <dgm:t>
        <a:bodyPr/>
        <a:lstStyle/>
        <a:p>
          <a:endParaRPr lang="en-US"/>
        </a:p>
      </dgm:t>
    </dgm:pt>
    <dgm:pt modelId="{30B64785-618A-4385-9451-77E604712FD4}">
      <dgm:prSet phldrT="[Text]" phldr="1"/>
      <dgm:spPr/>
      <dgm:t>
        <a:bodyPr/>
        <a:lstStyle/>
        <a:p>
          <a:endParaRPr lang="en-US"/>
        </a:p>
      </dgm:t>
    </dgm:pt>
    <dgm:pt modelId="{917442F9-5134-4708-8F7F-81146E530DAA}" type="parTrans" cxnId="{BF46A9D8-0952-4238-A9CE-922440AA6630}">
      <dgm:prSet/>
      <dgm:spPr/>
      <dgm:t>
        <a:bodyPr/>
        <a:lstStyle/>
        <a:p>
          <a:endParaRPr lang="en-US"/>
        </a:p>
      </dgm:t>
    </dgm:pt>
    <dgm:pt modelId="{F17E7F20-3209-4C39-BDCF-43A6E97F7E5D}" type="sibTrans" cxnId="{BF46A9D8-0952-4238-A9CE-922440AA6630}">
      <dgm:prSet/>
      <dgm:spPr/>
      <dgm:t>
        <a:bodyPr/>
        <a:lstStyle/>
        <a:p>
          <a:endParaRPr lang="en-US"/>
        </a:p>
      </dgm:t>
    </dgm:pt>
    <dgm:pt modelId="{9D6D0126-A281-4821-A7B9-39F1E1A6B2A9}">
      <dgm:prSet phldrT="[Text]" phldr="1"/>
      <dgm:spPr/>
      <dgm:t>
        <a:bodyPr/>
        <a:lstStyle/>
        <a:p>
          <a:endParaRPr lang="en-US"/>
        </a:p>
      </dgm:t>
    </dgm:pt>
    <dgm:pt modelId="{B3995CEC-498B-4077-92A7-1AD01D7CF031}" type="parTrans" cxnId="{D5B59274-B864-4BC9-8407-9DA9FCE3BCB2}">
      <dgm:prSet/>
      <dgm:spPr/>
      <dgm:t>
        <a:bodyPr/>
        <a:lstStyle/>
        <a:p>
          <a:endParaRPr lang="en-US"/>
        </a:p>
      </dgm:t>
    </dgm:pt>
    <dgm:pt modelId="{A9B43C36-0112-4313-8572-C606C998FB8D}" type="sibTrans" cxnId="{D5B59274-B864-4BC9-8407-9DA9FCE3BCB2}">
      <dgm:prSet/>
      <dgm:spPr/>
      <dgm:t>
        <a:bodyPr/>
        <a:lstStyle/>
        <a:p>
          <a:endParaRPr lang="en-US"/>
        </a:p>
      </dgm:t>
    </dgm:pt>
    <dgm:pt modelId="{0AB6FA23-3157-424A-A63B-E71459B3D937}">
      <dgm:prSet phldrT="[Text]" phldr="1"/>
      <dgm:spPr/>
      <dgm:t>
        <a:bodyPr/>
        <a:lstStyle/>
        <a:p>
          <a:endParaRPr lang="en-US"/>
        </a:p>
      </dgm:t>
    </dgm:pt>
    <dgm:pt modelId="{1D783414-5884-41EE-9286-27A625375CE8}" type="parTrans" cxnId="{0AC789B1-74D7-4A59-AAA4-F1FA64C5356D}">
      <dgm:prSet/>
      <dgm:spPr/>
      <dgm:t>
        <a:bodyPr/>
        <a:lstStyle/>
        <a:p>
          <a:endParaRPr lang="en-US"/>
        </a:p>
      </dgm:t>
    </dgm:pt>
    <dgm:pt modelId="{C6DBD252-0EB5-4ECB-8665-5BF20B798627}" type="sibTrans" cxnId="{0AC789B1-74D7-4A59-AAA4-F1FA64C5356D}">
      <dgm:prSet/>
      <dgm:spPr/>
      <dgm:t>
        <a:bodyPr/>
        <a:lstStyle/>
        <a:p>
          <a:endParaRPr lang="en-US"/>
        </a:p>
      </dgm:t>
    </dgm:pt>
    <dgm:pt modelId="{B9587241-296F-4054-A56D-61B8C337C6BA}">
      <dgm:prSet phldrT="[Text]" phldr="1"/>
      <dgm:spPr/>
      <dgm:t>
        <a:bodyPr/>
        <a:lstStyle/>
        <a:p>
          <a:endParaRPr lang="en-US"/>
        </a:p>
      </dgm:t>
    </dgm:pt>
    <dgm:pt modelId="{0BF5EEDE-91CC-4C5C-AB2E-EBBB9317CD0E}" type="parTrans" cxnId="{23BA5268-4061-4408-8FBA-4A7C9E77836A}">
      <dgm:prSet/>
      <dgm:spPr/>
      <dgm:t>
        <a:bodyPr/>
        <a:lstStyle/>
        <a:p>
          <a:endParaRPr lang="en-US"/>
        </a:p>
      </dgm:t>
    </dgm:pt>
    <dgm:pt modelId="{C059A05B-EB3B-439B-B0E1-D500A96284E0}" type="sibTrans" cxnId="{23BA5268-4061-4408-8FBA-4A7C9E77836A}">
      <dgm:prSet/>
      <dgm:spPr/>
      <dgm:t>
        <a:bodyPr/>
        <a:lstStyle/>
        <a:p>
          <a:endParaRPr lang="en-US"/>
        </a:p>
      </dgm:t>
    </dgm:pt>
    <dgm:pt modelId="{28BDB05A-44B2-414D-BD9E-623193C440F9}">
      <dgm:prSet phldrT="[Text]" phldr="1"/>
      <dgm:spPr/>
      <dgm:t>
        <a:bodyPr/>
        <a:lstStyle/>
        <a:p>
          <a:endParaRPr lang="en-US"/>
        </a:p>
      </dgm:t>
    </dgm:pt>
    <dgm:pt modelId="{E07AB10F-B7A3-42DE-9D65-8405ACBDD816}" type="parTrans" cxnId="{A70E2A23-0930-4427-AF6F-C2620CE5C2A8}">
      <dgm:prSet/>
      <dgm:spPr/>
      <dgm:t>
        <a:bodyPr/>
        <a:lstStyle/>
        <a:p>
          <a:endParaRPr lang="en-US"/>
        </a:p>
      </dgm:t>
    </dgm:pt>
    <dgm:pt modelId="{DCF9DE83-17F9-42AA-9C0C-9B479DCD98ED}" type="sibTrans" cxnId="{A70E2A23-0930-4427-AF6F-C2620CE5C2A8}">
      <dgm:prSet/>
      <dgm:spPr/>
      <dgm:t>
        <a:bodyPr/>
        <a:lstStyle/>
        <a:p>
          <a:endParaRPr lang="en-US"/>
        </a:p>
      </dgm:t>
    </dgm:pt>
    <dgm:pt modelId="{F9F28848-9767-4477-961B-F124E3385A64}">
      <dgm:prSet phldrT="[Text]" phldr="1"/>
      <dgm:spPr/>
      <dgm:t>
        <a:bodyPr/>
        <a:lstStyle/>
        <a:p>
          <a:endParaRPr lang="en-US"/>
        </a:p>
      </dgm:t>
    </dgm:pt>
    <dgm:pt modelId="{B51B01F4-20F0-4064-9502-DC3EADC67DB1}" type="parTrans" cxnId="{2C6CC517-1C8E-400B-9866-D4BB9E4FC424}">
      <dgm:prSet/>
      <dgm:spPr/>
      <dgm:t>
        <a:bodyPr/>
        <a:lstStyle/>
        <a:p>
          <a:endParaRPr lang="en-US"/>
        </a:p>
      </dgm:t>
    </dgm:pt>
    <dgm:pt modelId="{89CA8317-6270-4883-BBFA-389A235854A8}" type="sibTrans" cxnId="{2C6CC517-1C8E-400B-9866-D4BB9E4FC424}">
      <dgm:prSet/>
      <dgm:spPr/>
      <dgm:t>
        <a:bodyPr/>
        <a:lstStyle/>
        <a:p>
          <a:endParaRPr lang="en-US"/>
        </a:p>
      </dgm:t>
    </dgm:pt>
    <dgm:pt modelId="{429FB95D-5B4E-4E73-A76B-8C024900340B}">
      <dgm:prSet phldrT="[Text]" phldr="1"/>
      <dgm:spPr/>
      <dgm:t>
        <a:bodyPr/>
        <a:lstStyle/>
        <a:p>
          <a:endParaRPr lang="en-US"/>
        </a:p>
      </dgm:t>
    </dgm:pt>
    <dgm:pt modelId="{383F9A06-89BE-4608-BDC9-6127770F4D07}" type="parTrans" cxnId="{7594DB0F-9E8F-4AE2-8630-7F2ADCBE48B0}">
      <dgm:prSet/>
      <dgm:spPr/>
      <dgm:t>
        <a:bodyPr/>
        <a:lstStyle/>
        <a:p>
          <a:endParaRPr lang="en-US"/>
        </a:p>
      </dgm:t>
    </dgm:pt>
    <dgm:pt modelId="{ABCAA21C-0111-4079-AB3B-1F49D4A71644}" type="sibTrans" cxnId="{7594DB0F-9E8F-4AE2-8630-7F2ADCBE48B0}">
      <dgm:prSet/>
      <dgm:spPr/>
      <dgm:t>
        <a:bodyPr/>
        <a:lstStyle/>
        <a:p>
          <a:endParaRPr lang="en-US"/>
        </a:p>
      </dgm:t>
    </dgm:pt>
    <dgm:pt modelId="{9F0DB2EF-8C20-4624-AC12-20B9F1FF5FAD}" type="pres">
      <dgm:prSet presAssocID="{E612162D-560B-46B4-A7C8-42F5101CD13C}" presName="Name0" presStyleCnt="0">
        <dgm:presLayoutVars>
          <dgm:dir/>
          <dgm:resizeHandles val="exact"/>
        </dgm:presLayoutVars>
      </dgm:prSet>
      <dgm:spPr/>
    </dgm:pt>
    <dgm:pt modelId="{C9301253-99FC-44FE-B19A-6791891EE966}" type="pres">
      <dgm:prSet presAssocID="{1FE415D9-CCF6-4EA3-9B70-350E48469E0D}" presName="composite" presStyleCnt="0"/>
      <dgm:spPr/>
    </dgm:pt>
    <dgm:pt modelId="{4DB712EB-4DB7-4DD1-9DD4-786AF4C652EE}" type="pres">
      <dgm:prSet presAssocID="{1FE415D9-CCF6-4EA3-9B70-350E48469E0D}" presName="imagSh" presStyleLbl="b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37000" r="-37000"/>
          </a:stretch>
        </a:blipFill>
      </dgm:spPr>
    </dgm:pt>
    <dgm:pt modelId="{B443D1BF-4632-466D-8444-6E9B80F8142E}" type="pres">
      <dgm:prSet presAssocID="{1FE415D9-CCF6-4EA3-9B70-350E48469E0D}" presName="txNode" presStyleLbl="node1" presStyleIdx="0" presStyleCnt="3">
        <dgm:presLayoutVars>
          <dgm:bulletEnabled val="1"/>
        </dgm:presLayoutVars>
      </dgm:prSet>
      <dgm:spPr/>
    </dgm:pt>
    <dgm:pt modelId="{7EA83AE5-546C-4361-8F5B-A87213C97178}" type="pres">
      <dgm:prSet presAssocID="{C4DDC28E-8AEF-4A20-9156-BC548C150602}" presName="sibTrans" presStyleLbl="sibTrans2D1" presStyleIdx="0" presStyleCnt="2"/>
      <dgm:spPr/>
    </dgm:pt>
    <dgm:pt modelId="{DD289929-3DF0-4060-8B31-629EDC2F76C2}" type="pres">
      <dgm:prSet presAssocID="{C4DDC28E-8AEF-4A20-9156-BC548C150602}" presName="connTx" presStyleLbl="sibTrans2D1" presStyleIdx="0" presStyleCnt="2"/>
      <dgm:spPr/>
    </dgm:pt>
    <dgm:pt modelId="{AA1E3E76-5252-4792-981C-0E04F101E478}" type="pres">
      <dgm:prSet presAssocID="{9D6D0126-A281-4821-A7B9-39F1E1A6B2A9}" presName="composite" presStyleCnt="0"/>
      <dgm:spPr/>
    </dgm:pt>
    <dgm:pt modelId="{8F35820F-1A52-44DA-8F4F-75951E7F3608}" type="pres">
      <dgm:prSet presAssocID="{9D6D0126-A281-4821-A7B9-39F1E1A6B2A9}" presName="imagSh" presStyleLbl="b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37000" r="-37000"/>
          </a:stretch>
        </a:blipFill>
      </dgm:spPr>
    </dgm:pt>
    <dgm:pt modelId="{CE689A97-84EC-4553-9266-95AD91B44854}" type="pres">
      <dgm:prSet presAssocID="{9D6D0126-A281-4821-A7B9-39F1E1A6B2A9}" presName="txNode" presStyleLbl="node1" presStyleIdx="1" presStyleCnt="3">
        <dgm:presLayoutVars>
          <dgm:bulletEnabled val="1"/>
        </dgm:presLayoutVars>
      </dgm:prSet>
      <dgm:spPr/>
    </dgm:pt>
    <dgm:pt modelId="{4A59FCFD-E65E-4BDE-874D-860DCE0C421F}" type="pres">
      <dgm:prSet presAssocID="{A9B43C36-0112-4313-8572-C606C998FB8D}" presName="sibTrans" presStyleLbl="sibTrans2D1" presStyleIdx="1" presStyleCnt="2"/>
      <dgm:spPr/>
    </dgm:pt>
    <dgm:pt modelId="{38406DCB-91B7-437B-9AA7-80837A5D5C65}" type="pres">
      <dgm:prSet presAssocID="{A9B43C36-0112-4313-8572-C606C998FB8D}" presName="connTx" presStyleLbl="sibTrans2D1" presStyleIdx="1" presStyleCnt="2"/>
      <dgm:spPr/>
    </dgm:pt>
    <dgm:pt modelId="{C5AB4351-8F8D-4EB5-9746-0BFC33352EA8}" type="pres">
      <dgm:prSet presAssocID="{28BDB05A-44B2-414D-BD9E-623193C440F9}" presName="composite" presStyleCnt="0"/>
      <dgm:spPr/>
    </dgm:pt>
    <dgm:pt modelId="{B423CF62-0F83-494B-BC2C-53EEFD9E20C7}" type="pres">
      <dgm:prSet presAssocID="{28BDB05A-44B2-414D-BD9E-623193C440F9}" presName="imagSh" presStyleLbl="b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37000" r="-37000"/>
          </a:stretch>
        </a:blipFill>
      </dgm:spPr>
    </dgm:pt>
    <dgm:pt modelId="{DCB5646F-1662-472D-9CE7-DF814A0DA13A}" type="pres">
      <dgm:prSet presAssocID="{28BDB05A-44B2-414D-BD9E-623193C440F9}" presName="txNode" presStyleLbl="node1" presStyleIdx="2" presStyleCnt="3">
        <dgm:presLayoutVars>
          <dgm:bulletEnabled val="1"/>
        </dgm:presLayoutVars>
      </dgm:prSet>
      <dgm:spPr/>
    </dgm:pt>
  </dgm:ptLst>
  <dgm:cxnLst>
    <dgm:cxn modelId="{7594DB0F-9E8F-4AE2-8630-7F2ADCBE48B0}" srcId="{28BDB05A-44B2-414D-BD9E-623193C440F9}" destId="{429FB95D-5B4E-4E73-A76B-8C024900340B}" srcOrd="1" destOrd="0" parTransId="{383F9A06-89BE-4608-BDC9-6127770F4D07}" sibTransId="{ABCAA21C-0111-4079-AB3B-1F49D4A71644}"/>
    <dgm:cxn modelId="{2C6CC517-1C8E-400B-9866-D4BB9E4FC424}" srcId="{28BDB05A-44B2-414D-BD9E-623193C440F9}" destId="{F9F28848-9767-4477-961B-F124E3385A64}" srcOrd="0" destOrd="0" parTransId="{B51B01F4-20F0-4064-9502-DC3EADC67DB1}" sibTransId="{89CA8317-6270-4883-BBFA-389A235854A8}"/>
    <dgm:cxn modelId="{A70E2A23-0930-4427-AF6F-C2620CE5C2A8}" srcId="{E612162D-560B-46B4-A7C8-42F5101CD13C}" destId="{28BDB05A-44B2-414D-BD9E-623193C440F9}" srcOrd="2" destOrd="0" parTransId="{E07AB10F-B7A3-42DE-9D65-8405ACBDD816}" sibTransId="{DCF9DE83-17F9-42AA-9C0C-9B479DCD98ED}"/>
    <dgm:cxn modelId="{DA30FD2A-401A-40BE-AB1C-460858F1D5CA}" type="presOf" srcId="{C4DDC28E-8AEF-4A20-9156-BC548C150602}" destId="{DD289929-3DF0-4060-8B31-629EDC2F76C2}" srcOrd="1" destOrd="0" presId="urn:microsoft.com/office/officeart/2005/8/layout/hProcess10"/>
    <dgm:cxn modelId="{611F0B2D-BA73-47EA-8FE6-B24F6F11FC45}" type="presOf" srcId="{30B64785-618A-4385-9451-77E604712FD4}" destId="{B443D1BF-4632-466D-8444-6E9B80F8142E}" srcOrd="0" destOrd="2" presId="urn:microsoft.com/office/officeart/2005/8/layout/hProcess10"/>
    <dgm:cxn modelId="{170FCB3B-F9E2-4AC5-B3DF-296021CD236F}" type="presOf" srcId="{B9587241-296F-4054-A56D-61B8C337C6BA}" destId="{CE689A97-84EC-4553-9266-95AD91B44854}" srcOrd="0" destOrd="2" presId="urn:microsoft.com/office/officeart/2005/8/layout/hProcess10"/>
    <dgm:cxn modelId="{C600EA3C-8B64-42FE-88AD-CFDB04CC074E}" type="presOf" srcId="{9D6D0126-A281-4821-A7B9-39F1E1A6B2A9}" destId="{CE689A97-84EC-4553-9266-95AD91B44854}" srcOrd="0" destOrd="0" presId="urn:microsoft.com/office/officeart/2005/8/layout/hProcess10"/>
    <dgm:cxn modelId="{C9CADF42-29DF-418D-87F4-E90799B327D3}" type="presOf" srcId="{0AB6FA23-3157-424A-A63B-E71459B3D937}" destId="{CE689A97-84EC-4553-9266-95AD91B44854}" srcOrd="0" destOrd="1" presId="urn:microsoft.com/office/officeart/2005/8/layout/hProcess10"/>
    <dgm:cxn modelId="{23BA5268-4061-4408-8FBA-4A7C9E77836A}" srcId="{9D6D0126-A281-4821-A7B9-39F1E1A6B2A9}" destId="{B9587241-296F-4054-A56D-61B8C337C6BA}" srcOrd="1" destOrd="0" parTransId="{0BF5EEDE-91CC-4C5C-AB2E-EBBB9317CD0E}" sibTransId="{C059A05B-EB3B-439B-B0E1-D500A96284E0}"/>
    <dgm:cxn modelId="{D5FAF06D-F5B0-4069-BD71-3281736317D7}" type="presOf" srcId="{E612162D-560B-46B4-A7C8-42F5101CD13C}" destId="{9F0DB2EF-8C20-4624-AC12-20B9F1FF5FAD}" srcOrd="0" destOrd="0" presId="urn:microsoft.com/office/officeart/2005/8/layout/hProcess10"/>
    <dgm:cxn modelId="{D5B59274-B864-4BC9-8407-9DA9FCE3BCB2}" srcId="{E612162D-560B-46B4-A7C8-42F5101CD13C}" destId="{9D6D0126-A281-4821-A7B9-39F1E1A6B2A9}" srcOrd="1" destOrd="0" parTransId="{B3995CEC-498B-4077-92A7-1AD01D7CF031}" sibTransId="{A9B43C36-0112-4313-8572-C606C998FB8D}"/>
    <dgm:cxn modelId="{F08A5782-EA57-4597-AA90-E3AE205FD2AB}" srcId="{E612162D-560B-46B4-A7C8-42F5101CD13C}" destId="{1FE415D9-CCF6-4EA3-9B70-350E48469E0D}" srcOrd="0" destOrd="0" parTransId="{176B99E7-75FA-4D79-8ACA-2090130543A4}" sibTransId="{C4DDC28E-8AEF-4A20-9156-BC548C150602}"/>
    <dgm:cxn modelId="{9839D9AA-F6FB-459C-A017-2D07DEEEEE73}" type="presOf" srcId="{A9B43C36-0112-4313-8572-C606C998FB8D}" destId="{38406DCB-91B7-437B-9AA7-80837A5D5C65}" srcOrd="1" destOrd="0" presId="urn:microsoft.com/office/officeart/2005/8/layout/hProcess10"/>
    <dgm:cxn modelId="{813C7DAE-E3C5-4262-A713-9699B9BEC6F7}" type="presOf" srcId="{1FE415D9-CCF6-4EA3-9B70-350E48469E0D}" destId="{B443D1BF-4632-466D-8444-6E9B80F8142E}" srcOrd="0" destOrd="0" presId="urn:microsoft.com/office/officeart/2005/8/layout/hProcess10"/>
    <dgm:cxn modelId="{0AC789B1-74D7-4A59-AAA4-F1FA64C5356D}" srcId="{9D6D0126-A281-4821-A7B9-39F1E1A6B2A9}" destId="{0AB6FA23-3157-424A-A63B-E71459B3D937}" srcOrd="0" destOrd="0" parTransId="{1D783414-5884-41EE-9286-27A625375CE8}" sibTransId="{C6DBD252-0EB5-4ECB-8665-5BF20B798627}"/>
    <dgm:cxn modelId="{81C878CC-5B8D-4427-A391-520A31B111AD}" srcId="{1FE415D9-CCF6-4EA3-9B70-350E48469E0D}" destId="{0E7CEA71-01DA-422B-9653-C5BDD69F472E}" srcOrd="0" destOrd="0" parTransId="{733ED001-73A6-4790-A5F2-B052D9D7B7CE}" sibTransId="{CD01FFA7-4405-4FB8-89C6-84713A1A32AC}"/>
    <dgm:cxn modelId="{EAC08ED5-DA7D-4AD4-BD94-CC0CE3108571}" type="presOf" srcId="{C4DDC28E-8AEF-4A20-9156-BC548C150602}" destId="{7EA83AE5-546C-4361-8F5B-A87213C97178}" srcOrd="0" destOrd="0" presId="urn:microsoft.com/office/officeart/2005/8/layout/hProcess10"/>
    <dgm:cxn modelId="{E684D5D7-E851-4EBF-AB1B-C3CBB268F43D}" type="presOf" srcId="{F9F28848-9767-4477-961B-F124E3385A64}" destId="{DCB5646F-1662-472D-9CE7-DF814A0DA13A}" srcOrd="0" destOrd="1" presId="urn:microsoft.com/office/officeart/2005/8/layout/hProcess10"/>
    <dgm:cxn modelId="{BF46A9D8-0952-4238-A9CE-922440AA6630}" srcId="{1FE415D9-CCF6-4EA3-9B70-350E48469E0D}" destId="{30B64785-618A-4385-9451-77E604712FD4}" srcOrd="1" destOrd="0" parTransId="{917442F9-5134-4708-8F7F-81146E530DAA}" sibTransId="{F17E7F20-3209-4C39-BDCF-43A6E97F7E5D}"/>
    <dgm:cxn modelId="{B36F2BDC-7889-4CCD-B4B6-30A3F8EE5E02}" type="presOf" srcId="{429FB95D-5B4E-4E73-A76B-8C024900340B}" destId="{DCB5646F-1662-472D-9CE7-DF814A0DA13A}" srcOrd="0" destOrd="2" presId="urn:microsoft.com/office/officeart/2005/8/layout/hProcess10"/>
    <dgm:cxn modelId="{77BBA5EC-452F-46B2-9A2D-1796451599AB}" type="presOf" srcId="{A9B43C36-0112-4313-8572-C606C998FB8D}" destId="{4A59FCFD-E65E-4BDE-874D-860DCE0C421F}" srcOrd="0" destOrd="0" presId="urn:microsoft.com/office/officeart/2005/8/layout/hProcess10"/>
    <dgm:cxn modelId="{7100B1EC-5D0C-40A1-830C-1CAF963AB127}" type="presOf" srcId="{28BDB05A-44B2-414D-BD9E-623193C440F9}" destId="{DCB5646F-1662-472D-9CE7-DF814A0DA13A}" srcOrd="0" destOrd="0" presId="urn:microsoft.com/office/officeart/2005/8/layout/hProcess10"/>
    <dgm:cxn modelId="{0F815BF0-2CC7-4FA5-924F-D54D1359E73E}" type="presOf" srcId="{0E7CEA71-01DA-422B-9653-C5BDD69F472E}" destId="{B443D1BF-4632-466D-8444-6E9B80F8142E}" srcOrd="0" destOrd="1" presId="urn:microsoft.com/office/officeart/2005/8/layout/hProcess10"/>
    <dgm:cxn modelId="{E2178328-69EA-4EBD-BFC9-8CA6EE8D5F28}" type="presParOf" srcId="{9F0DB2EF-8C20-4624-AC12-20B9F1FF5FAD}" destId="{C9301253-99FC-44FE-B19A-6791891EE966}" srcOrd="0" destOrd="0" presId="urn:microsoft.com/office/officeart/2005/8/layout/hProcess10"/>
    <dgm:cxn modelId="{57A7554B-A232-4D19-A581-35721692E9AE}" type="presParOf" srcId="{C9301253-99FC-44FE-B19A-6791891EE966}" destId="{4DB712EB-4DB7-4DD1-9DD4-786AF4C652EE}" srcOrd="0" destOrd="0" presId="urn:microsoft.com/office/officeart/2005/8/layout/hProcess10"/>
    <dgm:cxn modelId="{9BC9FFAF-65DE-4CB3-84CB-D27294FC0FBB}" type="presParOf" srcId="{C9301253-99FC-44FE-B19A-6791891EE966}" destId="{B443D1BF-4632-466D-8444-6E9B80F8142E}" srcOrd="1" destOrd="0" presId="urn:microsoft.com/office/officeart/2005/8/layout/hProcess10"/>
    <dgm:cxn modelId="{526EC352-1C02-45F2-A43B-93CA7592ECD7}" type="presParOf" srcId="{9F0DB2EF-8C20-4624-AC12-20B9F1FF5FAD}" destId="{7EA83AE5-546C-4361-8F5B-A87213C97178}" srcOrd="1" destOrd="0" presId="urn:microsoft.com/office/officeart/2005/8/layout/hProcess10"/>
    <dgm:cxn modelId="{3B478FDF-FE65-4D5E-B9D6-513EA48BD622}" type="presParOf" srcId="{7EA83AE5-546C-4361-8F5B-A87213C97178}" destId="{DD289929-3DF0-4060-8B31-629EDC2F76C2}" srcOrd="0" destOrd="0" presId="urn:microsoft.com/office/officeart/2005/8/layout/hProcess10"/>
    <dgm:cxn modelId="{268C7131-008F-47EB-A540-42CC84C4A12C}" type="presParOf" srcId="{9F0DB2EF-8C20-4624-AC12-20B9F1FF5FAD}" destId="{AA1E3E76-5252-4792-981C-0E04F101E478}" srcOrd="2" destOrd="0" presId="urn:microsoft.com/office/officeart/2005/8/layout/hProcess10"/>
    <dgm:cxn modelId="{1BEFBC17-9E73-4A92-ACB2-445AF8C6436B}" type="presParOf" srcId="{AA1E3E76-5252-4792-981C-0E04F101E478}" destId="{8F35820F-1A52-44DA-8F4F-75951E7F3608}" srcOrd="0" destOrd="0" presId="urn:microsoft.com/office/officeart/2005/8/layout/hProcess10"/>
    <dgm:cxn modelId="{C8C6A1ED-1A03-4A22-AA5B-9AC025DCCD5E}" type="presParOf" srcId="{AA1E3E76-5252-4792-981C-0E04F101E478}" destId="{CE689A97-84EC-4553-9266-95AD91B44854}" srcOrd="1" destOrd="0" presId="urn:microsoft.com/office/officeart/2005/8/layout/hProcess10"/>
    <dgm:cxn modelId="{18204377-4164-444B-B225-DD5AA80AA9C6}" type="presParOf" srcId="{9F0DB2EF-8C20-4624-AC12-20B9F1FF5FAD}" destId="{4A59FCFD-E65E-4BDE-874D-860DCE0C421F}" srcOrd="3" destOrd="0" presId="urn:microsoft.com/office/officeart/2005/8/layout/hProcess10"/>
    <dgm:cxn modelId="{C4199753-C724-4C8B-B27D-DB4E6DDA7C71}" type="presParOf" srcId="{4A59FCFD-E65E-4BDE-874D-860DCE0C421F}" destId="{38406DCB-91B7-437B-9AA7-80837A5D5C65}" srcOrd="0" destOrd="0" presId="urn:microsoft.com/office/officeart/2005/8/layout/hProcess10"/>
    <dgm:cxn modelId="{C9969ECF-D97F-48D6-AA31-9FCE8FAA4232}" type="presParOf" srcId="{9F0DB2EF-8C20-4624-AC12-20B9F1FF5FAD}" destId="{C5AB4351-8F8D-4EB5-9746-0BFC33352EA8}" srcOrd="4" destOrd="0" presId="urn:microsoft.com/office/officeart/2005/8/layout/hProcess10"/>
    <dgm:cxn modelId="{E2B3B4DC-0071-4628-BADD-B1E1CCEEEFFB}" type="presParOf" srcId="{C5AB4351-8F8D-4EB5-9746-0BFC33352EA8}" destId="{B423CF62-0F83-494B-BC2C-53EEFD9E20C7}" srcOrd="0" destOrd="0" presId="urn:microsoft.com/office/officeart/2005/8/layout/hProcess10"/>
    <dgm:cxn modelId="{C909AE4A-59B9-442C-A961-898985561A13}" type="presParOf" srcId="{C5AB4351-8F8D-4EB5-9746-0BFC33352EA8}" destId="{DCB5646F-1662-472D-9CE7-DF814A0DA13A}"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404606-E430-4F86-B60F-160D996F5B05}">
      <dsp:nvSpPr>
        <dsp:cNvPr id="0" name=""/>
        <dsp:cNvSpPr/>
      </dsp:nvSpPr>
      <dsp:spPr>
        <a:xfrm>
          <a:off x="3230" y="2108141"/>
          <a:ext cx="1223376" cy="87165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Raw Signal</a:t>
          </a:r>
        </a:p>
      </dsp:txBody>
      <dsp:txXfrm>
        <a:off x="28760" y="2133671"/>
        <a:ext cx="1172316" cy="820595"/>
      </dsp:txXfrm>
    </dsp:sp>
    <dsp:sp modelId="{038BB472-71DB-4108-AA93-1E4591F3252F}">
      <dsp:nvSpPr>
        <dsp:cNvPr id="0" name=""/>
        <dsp:cNvSpPr/>
      </dsp:nvSpPr>
      <dsp:spPr>
        <a:xfrm>
          <a:off x="1348944" y="2392270"/>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348944" y="2452949"/>
        <a:ext cx="181549" cy="182039"/>
      </dsp:txXfrm>
    </dsp:sp>
    <dsp:sp modelId="{E819441A-18E4-4FC9-B4ED-620606EB395B}">
      <dsp:nvSpPr>
        <dsp:cNvPr id="0" name=""/>
        <dsp:cNvSpPr/>
      </dsp:nvSpPr>
      <dsp:spPr>
        <a:xfrm>
          <a:off x="1715957" y="2108141"/>
          <a:ext cx="1223376" cy="87165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Discrete Wavelet Transform</a:t>
          </a:r>
          <a:endParaRPr lang="en-US" sz="1600" kern="1200" dirty="0"/>
        </a:p>
      </dsp:txBody>
      <dsp:txXfrm>
        <a:off x="1741487" y="2133671"/>
        <a:ext cx="1172316" cy="820595"/>
      </dsp:txXfrm>
    </dsp:sp>
    <dsp:sp modelId="{C83B7108-87CB-455D-94A7-03125EFBED89}">
      <dsp:nvSpPr>
        <dsp:cNvPr id="0" name=""/>
        <dsp:cNvSpPr/>
      </dsp:nvSpPr>
      <dsp:spPr>
        <a:xfrm>
          <a:off x="3061671" y="2392270"/>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061671" y="2452949"/>
        <a:ext cx="181549" cy="182039"/>
      </dsp:txXfrm>
    </dsp:sp>
    <dsp:sp modelId="{098D64B9-4C1B-403A-AF9C-203E11833E8A}">
      <dsp:nvSpPr>
        <dsp:cNvPr id="0" name=""/>
        <dsp:cNvSpPr/>
      </dsp:nvSpPr>
      <dsp:spPr>
        <a:xfrm>
          <a:off x="3428684" y="2108141"/>
          <a:ext cx="1223376" cy="87165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0000"/>
              </a:solidFill>
            </a:rPr>
            <a:t>Trim Signal to Rising Edges</a:t>
          </a:r>
        </a:p>
      </dsp:txBody>
      <dsp:txXfrm>
        <a:off x="3454214" y="2133671"/>
        <a:ext cx="1172316" cy="820595"/>
      </dsp:txXfrm>
    </dsp:sp>
    <dsp:sp modelId="{2D6157F5-5B46-40A6-B9E1-401BF9D62A92}">
      <dsp:nvSpPr>
        <dsp:cNvPr id="0" name=""/>
        <dsp:cNvSpPr/>
      </dsp:nvSpPr>
      <dsp:spPr>
        <a:xfrm>
          <a:off x="4774398" y="2392270"/>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4774398" y="2452949"/>
        <a:ext cx="181549" cy="182039"/>
      </dsp:txXfrm>
    </dsp:sp>
    <dsp:sp modelId="{AA425E45-D846-41BB-9162-BAAB3D7C4558}">
      <dsp:nvSpPr>
        <dsp:cNvPr id="0" name=""/>
        <dsp:cNvSpPr/>
      </dsp:nvSpPr>
      <dsp:spPr>
        <a:xfrm>
          <a:off x="5141411" y="2108141"/>
          <a:ext cx="1223376" cy="87165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Nth Discrete Difference Detrending</a:t>
          </a:r>
        </a:p>
      </dsp:txBody>
      <dsp:txXfrm>
        <a:off x="5166941" y="2133671"/>
        <a:ext cx="1172316" cy="820595"/>
      </dsp:txXfrm>
    </dsp:sp>
    <dsp:sp modelId="{57B780DF-AFB5-4699-8D8F-3D41AE422234}">
      <dsp:nvSpPr>
        <dsp:cNvPr id="0" name=""/>
        <dsp:cNvSpPr/>
      </dsp:nvSpPr>
      <dsp:spPr>
        <a:xfrm>
          <a:off x="6487125" y="2392270"/>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6487125" y="2452949"/>
        <a:ext cx="181549" cy="182039"/>
      </dsp:txXfrm>
    </dsp:sp>
    <dsp:sp modelId="{F0D983D4-91CF-456D-AD5E-52EF8F378E5D}">
      <dsp:nvSpPr>
        <dsp:cNvPr id="0" name=""/>
        <dsp:cNvSpPr/>
      </dsp:nvSpPr>
      <dsp:spPr>
        <a:xfrm>
          <a:off x="6854138" y="2108141"/>
          <a:ext cx="1223376" cy="87165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Peak Detection</a:t>
          </a:r>
        </a:p>
      </dsp:txBody>
      <dsp:txXfrm>
        <a:off x="6879668" y="2133671"/>
        <a:ext cx="1172316" cy="820595"/>
      </dsp:txXfrm>
    </dsp:sp>
    <dsp:sp modelId="{D7FC8D5C-1390-45B1-8C7B-6EC8E4E9DB69}">
      <dsp:nvSpPr>
        <dsp:cNvPr id="0" name=""/>
        <dsp:cNvSpPr/>
      </dsp:nvSpPr>
      <dsp:spPr>
        <a:xfrm>
          <a:off x="8199852" y="2392270"/>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8199852" y="2452949"/>
        <a:ext cx="181549" cy="182039"/>
      </dsp:txXfrm>
    </dsp:sp>
    <dsp:sp modelId="{B25C1B26-0577-4748-9A47-7F0E783A86F6}">
      <dsp:nvSpPr>
        <dsp:cNvPr id="0" name=""/>
        <dsp:cNvSpPr/>
      </dsp:nvSpPr>
      <dsp:spPr>
        <a:xfrm>
          <a:off x="8566865" y="2108141"/>
          <a:ext cx="1223376" cy="87165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False Peak Cancellation</a:t>
          </a:r>
        </a:p>
      </dsp:txBody>
      <dsp:txXfrm>
        <a:off x="8592395" y="2133671"/>
        <a:ext cx="1172316" cy="820595"/>
      </dsp:txXfrm>
    </dsp:sp>
    <dsp:sp modelId="{CA5A7CDB-C9F1-40FC-8AAB-FBB289C092B7}">
      <dsp:nvSpPr>
        <dsp:cNvPr id="0" name=""/>
        <dsp:cNvSpPr/>
      </dsp:nvSpPr>
      <dsp:spPr>
        <a:xfrm>
          <a:off x="9912580" y="2392270"/>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9912580" y="2452949"/>
        <a:ext cx="181549" cy="182039"/>
      </dsp:txXfrm>
    </dsp:sp>
    <dsp:sp modelId="{E901D985-AD3A-48F8-993B-DC7FD5BD5ED9}">
      <dsp:nvSpPr>
        <dsp:cNvPr id="0" name=""/>
        <dsp:cNvSpPr/>
      </dsp:nvSpPr>
      <dsp:spPr>
        <a:xfrm>
          <a:off x="10279593" y="2108141"/>
          <a:ext cx="1223376" cy="87165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Extract Features</a:t>
          </a:r>
        </a:p>
      </dsp:txBody>
      <dsp:txXfrm>
        <a:off x="10305123" y="2133671"/>
        <a:ext cx="1172316" cy="8205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B712EB-4DB7-4DD1-9DD4-786AF4C652EE}">
      <dsp:nvSpPr>
        <dsp:cNvPr id="0" name=""/>
        <dsp:cNvSpPr/>
      </dsp:nvSpPr>
      <dsp:spPr>
        <a:xfrm>
          <a:off x="5722" y="387095"/>
          <a:ext cx="2696091" cy="2696091"/>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7000" r="-3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443D1BF-4632-466D-8444-6E9B80F8142E}">
      <dsp:nvSpPr>
        <dsp:cNvPr id="0" name=""/>
        <dsp:cNvSpPr/>
      </dsp:nvSpPr>
      <dsp:spPr>
        <a:xfrm>
          <a:off x="444621" y="2004750"/>
          <a:ext cx="2696091" cy="269609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t" anchorCtr="0">
          <a:noAutofit/>
        </a:bodyPr>
        <a:lstStyle/>
        <a:p>
          <a:pPr marL="0" lvl="0" indent="0" algn="l" defTabSz="2222500">
            <a:lnSpc>
              <a:spcPct val="90000"/>
            </a:lnSpc>
            <a:spcBef>
              <a:spcPct val="0"/>
            </a:spcBef>
            <a:spcAft>
              <a:spcPct val="35000"/>
            </a:spcAft>
            <a:buNone/>
          </a:pPr>
          <a:endParaRPr lang="en-US" sz="5000" kern="1200"/>
        </a:p>
        <a:p>
          <a:pPr marL="285750" lvl="1" indent="-285750" algn="l" defTabSz="1733550">
            <a:lnSpc>
              <a:spcPct val="90000"/>
            </a:lnSpc>
            <a:spcBef>
              <a:spcPct val="0"/>
            </a:spcBef>
            <a:spcAft>
              <a:spcPct val="15000"/>
            </a:spcAft>
            <a:buChar char="•"/>
          </a:pPr>
          <a:endParaRPr lang="en-US" sz="3900" kern="1200"/>
        </a:p>
        <a:p>
          <a:pPr marL="285750" lvl="1" indent="-285750" algn="l" defTabSz="1733550">
            <a:lnSpc>
              <a:spcPct val="90000"/>
            </a:lnSpc>
            <a:spcBef>
              <a:spcPct val="0"/>
            </a:spcBef>
            <a:spcAft>
              <a:spcPct val="15000"/>
            </a:spcAft>
            <a:buChar char="•"/>
          </a:pPr>
          <a:endParaRPr lang="en-US" sz="3900" kern="1200"/>
        </a:p>
      </dsp:txBody>
      <dsp:txXfrm>
        <a:off x="523587" y="2083716"/>
        <a:ext cx="2538159" cy="2538159"/>
      </dsp:txXfrm>
    </dsp:sp>
    <dsp:sp modelId="{7EA83AE5-546C-4361-8F5B-A87213C97178}">
      <dsp:nvSpPr>
        <dsp:cNvPr id="0" name=""/>
        <dsp:cNvSpPr/>
      </dsp:nvSpPr>
      <dsp:spPr>
        <a:xfrm>
          <a:off x="3221140" y="1411224"/>
          <a:ext cx="519326" cy="6478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3221140" y="1540791"/>
        <a:ext cx="363528" cy="388699"/>
      </dsp:txXfrm>
    </dsp:sp>
    <dsp:sp modelId="{8F35820F-1A52-44DA-8F4F-75951E7F3608}">
      <dsp:nvSpPr>
        <dsp:cNvPr id="0" name=""/>
        <dsp:cNvSpPr/>
      </dsp:nvSpPr>
      <dsp:spPr>
        <a:xfrm>
          <a:off x="4185604" y="387095"/>
          <a:ext cx="2696091" cy="2696091"/>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7000" r="-3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E689A97-84EC-4553-9266-95AD91B44854}">
      <dsp:nvSpPr>
        <dsp:cNvPr id="0" name=""/>
        <dsp:cNvSpPr/>
      </dsp:nvSpPr>
      <dsp:spPr>
        <a:xfrm>
          <a:off x="4624503" y="2004750"/>
          <a:ext cx="2696091" cy="269609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t" anchorCtr="0">
          <a:noAutofit/>
        </a:bodyPr>
        <a:lstStyle/>
        <a:p>
          <a:pPr marL="0" lvl="0" indent="0" algn="l" defTabSz="2222500">
            <a:lnSpc>
              <a:spcPct val="90000"/>
            </a:lnSpc>
            <a:spcBef>
              <a:spcPct val="0"/>
            </a:spcBef>
            <a:spcAft>
              <a:spcPct val="35000"/>
            </a:spcAft>
            <a:buNone/>
          </a:pPr>
          <a:endParaRPr lang="en-US" sz="5000" kern="1200"/>
        </a:p>
        <a:p>
          <a:pPr marL="285750" lvl="1" indent="-285750" algn="l" defTabSz="1733550">
            <a:lnSpc>
              <a:spcPct val="90000"/>
            </a:lnSpc>
            <a:spcBef>
              <a:spcPct val="0"/>
            </a:spcBef>
            <a:spcAft>
              <a:spcPct val="15000"/>
            </a:spcAft>
            <a:buChar char="•"/>
          </a:pPr>
          <a:endParaRPr lang="en-US" sz="3900" kern="1200"/>
        </a:p>
        <a:p>
          <a:pPr marL="285750" lvl="1" indent="-285750" algn="l" defTabSz="1733550">
            <a:lnSpc>
              <a:spcPct val="90000"/>
            </a:lnSpc>
            <a:spcBef>
              <a:spcPct val="0"/>
            </a:spcBef>
            <a:spcAft>
              <a:spcPct val="15000"/>
            </a:spcAft>
            <a:buChar char="•"/>
          </a:pPr>
          <a:endParaRPr lang="en-US" sz="3900" kern="1200"/>
        </a:p>
      </dsp:txBody>
      <dsp:txXfrm>
        <a:off x="4703469" y="2083716"/>
        <a:ext cx="2538159" cy="2538159"/>
      </dsp:txXfrm>
    </dsp:sp>
    <dsp:sp modelId="{4A59FCFD-E65E-4BDE-874D-860DCE0C421F}">
      <dsp:nvSpPr>
        <dsp:cNvPr id="0" name=""/>
        <dsp:cNvSpPr/>
      </dsp:nvSpPr>
      <dsp:spPr>
        <a:xfrm>
          <a:off x="7401023" y="1411224"/>
          <a:ext cx="519326" cy="6478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7401023" y="1540791"/>
        <a:ext cx="363528" cy="388699"/>
      </dsp:txXfrm>
    </dsp:sp>
    <dsp:sp modelId="{B423CF62-0F83-494B-BC2C-53EEFD9E20C7}">
      <dsp:nvSpPr>
        <dsp:cNvPr id="0" name=""/>
        <dsp:cNvSpPr/>
      </dsp:nvSpPr>
      <dsp:spPr>
        <a:xfrm>
          <a:off x="8365487" y="387095"/>
          <a:ext cx="2696091" cy="2696091"/>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37000" r="-3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CB5646F-1662-472D-9CE7-DF814A0DA13A}">
      <dsp:nvSpPr>
        <dsp:cNvPr id="0" name=""/>
        <dsp:cNvSpPr/>
      </dsp:nvSpPr>
      <dsp:spPr>
        <a:xfrm>
          <a:off x="8804385" y="2004750"/>
          <a:ext cx="2696091" cy="269609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t" anchorCtr="0">
          <a:noAutofit/>
        </a:bodyPr>
        <a:lstStyle/>
        <a:p>
          <a:pPr marL="0" lvl="0" indent="0" algn="l" defTabSz="2222500">
            <a:lnSpc>
              <a:spcPct val="90000"/>
            </a:lnSpc>
            <a:spcBef>
              <a:spcPct val="0"/>
            </a:spcBef>
            <a:spcAft>
              <a:spcPct val="35000"/>
            </a:spcAft>
            <a:buNone/>
          </a:pPr>
          <a:endParaRPr lang="en-US" sz="5000" kern="1200"/>
        </a:p>
        <a:p>
          <a:pPr marL="285750" lvl="1" indent="-285750" algn="l" defTabSz="1733550">
            <a:lnSpc>
              <a:spcPct val="90000"/>
            </a:lnSpc>
            <a:spcBef>
              <a:spcPct val="0"/>
            </a:spcBef>
            <a:spcAft>
              <a:spcPct val="15000"/>
            </a:spcAft>
            <a:buChar char="•"/>
          </a:pPr>
          <a:endParaRPr lang="en-US" sz="3900" kern="1200"/>
        </a:p>
        <a:p>
          <a:pPr marL="285750" lvl="1" indent="-285750" algn="l" defTabSz="1733550">
            <a:lnSpc>
              <a:spcPct val="90000"/>
            </a:lnSpc>
            <a:spcBef>
              <a:spcPct val="0"/>
            </a:spcBef>
            <a:spcAft>
              <a:spcPct val="15000"/>
            </a:spcAft>
            <a:buChar char="•"/>
          </a:pPr>
          <a:endParaRPr lang="en-US" sz="3900" kern="1200"/>
        </a:p>
      </dsp:txBody>
      <dsp:txXfrm>
        <a:off x="8883351" y="2083716"/>
        <a:ext cx="2538159" cy="253815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63436C-817C-49F1-80F1-23C5466933F7}" type="datetimeFigureOut">
              <a:rPr lang="en-US" smtClean="0"/>
              <a:t>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D122F1-A5D9-45AE-B248-C460C50DD90B}" type="slidenum">
              <a:rPr lang="en-US" smtClean="0"/>
              <a:t>‹#›</a:t>
            </a:fld>
            <a:endParaRPr lang="en-US"/>
          </a:p>
        </p:txBody>
      </p:sp>
    </p:spTree>
    <p:extLst>
      <p:ext uri="{BB962C8B-B14F-4D97-AF65-F5344CB8AC3E}">
        <p14:creationId xmlns:p14="http://schemas.microsoft.com/office/powerpoint/2010/main" val="3336738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cenet.vsb.cz/en/"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www.vsb.cz/en/university/who-we-are/"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Machine Learning Models to Complete </a:t>
            </a:r>
            <a:r>
              <a:rPr lang="en-US" dirty="0" err="1"/>
              <a:t>OkCupid</a:t>
            </a:r>
            <a:r>
              <a:rPr lang="en-US" dirty="0"/>
              <a:t> Demographics Data Sets: An Initial Investigation</a:t>
            </a:r>
          </a:p>
        </p:txBody>
      </p:sp>
      <p:sp>
        <p:nvSpPr>
          <p:cNvPr id="4" name="Slide Number Placeholder 3"/>
          <p:cNvSpPr>
            <a:spLocks noGrp="1"/>
          </p:cNvSpPr>
          <p:nvPr>
            <p:ph type="sldNum" sz="quarter" idx="5"/>
          </p:nvPr>
        </p:nvSpPr>
        <p:spPr/>
        <p:txBody>
          <a:bodyPr/>
          <a:lstStyle/>
          <a:p>
            <a:fld id="{00D122F1-A5D9-45AE-B248-C460C50DD90B}" type="slidenum">
              <a:rPr lang="en-US" smtClean="0"/>
              <a:t>1</a:t>
            </a:fld>
            <a:endParaRPr lang="en-US"/>
          </a:p>
        </p:txBody>
      </p:sp>
    </p:spTree>
    <p:extLst>
      <p:ext uri="{BB962C8B-B14F-4D97-AF65-F5344CB8AC3E}">
        <p14:creationId xmlns:p14="http://schemas.microsoft.com/office/powerpoint/2010/main" val="29932340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17</a:t>
            </a:fld>
            <a:endParaRPr lang="en-US"/>
          </a:p>
        </p:txBody>
      </p:sp>
    </p:spTree>
    <p:extLst>
      <p:ext uri="{BB962C8B-B14F-4D97-AF65-F5344CB8AC3E}">
        <p14:creationId xmlns:p14="http://schemas.microsoft.com/office/powerpoint/2010/main" val="2459555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https://en.wikipedia.org/wiki/Matthews_correlation_coefficient</a:t>
            </a:r>
          </a:p>
          <a:p>
            <a:endParaRPr lang="en-US" dirty="0"/>
          </a:p>
          <a:p>
            <a:endParaRPr lang="en-US" dirty="0"/>
          </a:p>
          <a:p>
            <a:r>
              <a:rPr lang="en-US" dirty="0"/>
              <a:t>Can’t use accuracy… if the training data is representative of the larger data population (which you hope it would be), you’d be correct in labeling a sample without fault ~98% of the time. These metrics don’t capture what we’re trying to accomplish in this competition.</a:t>
            </a:r>
          </a:p>
          <a:p>
            <a:endParaRPr lang="en-US" dirty="0"/>
          </a:p>
          <a:p>
            <a:r>
              <a:rPr lang="en-US" dirty="0"/>
              <a:t>MCC is also the metric employed by the competition organizers.</a:t>
            </a:r>
          </a:p>
        </p:txBody>
      </p:sp>
      <p:sp>
        <p:nvSpPr>
          <p:cNvPr id="4" name="Slide Number Placeholder 3"/>
          <p:cNvSpPr>
            <a:spLocks noGrp="1"/>
          </p:cNvSpPr>
          <p:nvPr>
            <p:ph type="sldNum" sz="quarter" idx="5"/>
          </p:nvPr>
        </p:nvSpPr>
        <p:spPr/>
        <p:txBody>
          <a:bodyPr/>
          <a:lstStyle/>
          <a:p>
            <a:fld id="{00D122F1-A5D9-45AE-B248-C460C50DD90B}" type="slidenum">
              <a:rPr lang="en-US" smtClean="0"/>
              <a:t>19</a:t>
            </a:fld>
            <a:endParaRPr lang="en-US"/>
          </a:p>
        </p:txBody>
      </p:sp>
    </p:spTree>
    <p:extLst>
      <p:ext uri="{BB962C8B-B14F-4D97-AF65-F5344CB8AC3E}">
        <p14:creationId xmlns:p14="http://schemas.microsoft.com/office/powerpoint/2010/main" val="37892044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 submissions proved less than spectacular, my localized training used a fixed </a:t>
            </a:r>
            <a:r>
              <a:rPr lang="en-US" dirty="0" err="1"/>
              <a:t>random_state</a:t>
            </a:r>
            <a:r>
              <a:rPr lang="en-US" dirty="0"/>
              <a:t> (my usual preference for repeatability) that happened to put me at the high end of these types of plots.</a:t>
            </a:r>
          </a:p>
          <a:p>
            <a:endParaRPr lang="en-US" dirty="0"/>
          </a:p>
          <a:p>
            <a:r>
              <a:rPr lang="en-US" dirty="0"/>
              <a:t>I has also used a standard 80-20 split, …</a:t>
            </a:r>
          </a:p>
          <a:p>
            <a:endParaRPr lang="en-US" dirty="0"/>
          </a:p>
          <a:p>
            <a:r>
              <a:rPr lang="en-US" dirty="0"/>
              <a:t>Goal here was to find some thresholds (both for peak detection and fault classification) that routinely yielded greater MCC scores  and that was robust to varied splitting of the training data.</a:t>
            </a:r>
          </a:p>
        </p:txBody>
      </p:sp>
      <p:sp>
        <p:nvSpPr>
          <p:cNvPr id="4" name="Slide Number Placeholder 3"/>
          <p:cNvSpPr>
            <a:spLocks noGrp="1"/>
          </p:cNvSpPr>
          <p:nvPr>
            <p:ph type="sldNum" sz="quarter" idx="5"/>
          </p:nvPr>
        </p:nvSpPr>
        <p:spPr/>
        <p:txBody>
          <a:bodyPr/>
          <a:lstStyle/>
          <a:p>
            <a:fld id="{00D122F1-A5D9-45AE-B248-C460C50DD90B}" type="slidenum">
              <a:rPr lang="en-US" smtClean="0"/>
              <a:t>22</a:t>
            </a:fld>
            <a:endParaRPr lang="en-US"/>
          </a:p>
        </p:txBody>
      </p:sp>
    </p:spTree>
    <p:extLst>
      <p:ext uri="{BB962C8B-B14F-4D97-AF65-F5344CB8AC3E}">
        <p14:creationId xmlns:p14="http://schemas.microsoft.com/office/powerpoint/2010/main" val="1559239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23</a:t>
            </a:fld>
            <a:endParaRPr lang="en-US"/>
          </a:p>
        </p:txBody>
      </p:sp>
    </p:spTree>
    <p:extLst>
      <p:ext uri="{BB962C8B-B14F-4D97-AF65-F5344CB8AC3E}">
        <p14:creationId xmlns:p14="http://schemas.microsoft.com/office/powerpoint/2010/main" val="5865337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24</a:t>
            </a:fld>
            <a:endParaRPr lang="en-US"/>
          </a:p>
        </p:txBody>
      </p:sp>
    </p:spTree>
    <p:extLst>
      <p:ext uri="{BB962C8B-B14F-4D97-AF65-F5344CB8AC3E}">
        <p14:creationId xmlns:p14="http://schemas.microsoft.com/office/powerpoint/2010/main" val="2979554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Kaggle link, and top conclusions</a:t>
            </a:r>
          </a:p>
        </p:txBody>
      </p:sp>
      <p:sp>
        <p:nvSpPr>
          <p:cNvPr id="4" name="Slide Number Placeholder 3"/>
          <p:cNvSpPr>
            <a:spLocks noGrp="1"/>
          </p:cNvSpPr>
          <p:nvPr>
            <p:ph type="sldNum" sz="quarter" idx="5"/>
          </p:nvPr>
        </p:nvSpPr>
        <p:spPr/>
        <p:txBody>
          <a:bodyPr/>
          <a:lstStyle/>
          <a:p>
            <a:fld id="{00D122F1-A5D9-45AE-B248-C460C50DD90B}" type="slidenum">
              <a:rPr lang="en-US" smtClean="0"/>
              <a:t>25</a:t>
            </a:fld>
            <a:endParaRPr lang="en-US"/>
          </a:p>
        </p:txBody>
      </p:sp>
    </p:spTree>
    <p:extLst>
      <p:ext uri="{BB962C8B-B14F-4D97-AF65-F5344CB8AC3E}">
        <p14:creationId xmlns:p14="http://schemas.microsoft.com/office/powerpoint/2010/main" val="3179752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while submission requires a per-signal classification,  it appears that faults present in signals are not entirely independent events (e.g. one faulty signal in a measurement has &gt; 90% chance of having other faults. </a:t>
            </a:r>
          </a:p>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26</a:t>
            </a:fld>
            <a:endParaRPr lang="en-US"/>
          </a:p>
        </p:txBody>
      </p:sp>
    </p:spTree>
    <p:extLst>
      <p:ext uri="{BB962C8B-B14F-4D97-AF65-F5344CB8AC3E}">
        <p14:creationId xmlns:p14="http://schemas.microsoft.com/office/powerpoint/2010/main" val="24992332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27</a:t>
            </a:fld>
            <a:endParaRPr lang="en-US"/>
          </a:p>
        </p:txBody>
      </p:sp>
    </p:spTree>
    <p:extLst>
      <p:ext uri="{BB962C8B-B14F-4D97-AF65-F5344CB8AC3E}">
        <p14:creationId xmlns:p14="http://schemas.microsoft.com/office/powerpoint/2010/main" val="26171240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28</a:t>
            </a:fld>
            <a:endParaRPr lang="en-US"/>
          </a:p>
        </p:txBody>
      </p:sp>
    </p:spTree>
    <p:extLst>
      <p:ext uri="{BB962C8B-B14F-4D97-AF65-F5344CB8AC3E}">
        <p14:creationId xmlns:p14="http://schemas.microsoft.com/office/powerpoint/2010/main" val="1711999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2</a:t>
            </a:fld>
            <a:endParaRPr lang="en-US"/>
          </a:p>
        </p:txBody>
      </p:sp>
    </p:spTree>
    <p:extLst>
      <p:ext uri="{BB962C8B-B14F-4D97-AF65-F5344CB8AC3E}">
        <p14:creationId xmlns:p14="http://schemas.microsoft.com/office/powerpoint/2010/main" val="3666994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https://en.wikipedia.org/wiki/Kaggle</a:t>
            </a:r>
          </a:p>
          <a:p>
            <a:r>
              <a:rPr lang="en-US" dirty="0"/>
              <a:t>https://www.kaggle.com/</a:t>
            </a:r>
          </a:p>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3</a:t>
            </a:fld>
            <a:endParaRPr lang="en-US"/>
          </a:p>
        </p:txBody>
      </p:sp>
    </p:spTree>
    <p:extLst>
      <p:ext uri="{BB962C8B-B14F-4D97-AF65-F5344CB8AC3E}">
        <p14:creationId xmlns:p14="http://schemas.microsoft.com/office/powerpoint/2010/main" val="2042884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https://www.kaggle.com/c/vsb-power-line-fault-detection</a:t>
            </a:r>
          </a:p>
          <a:p>
            <a:endParaRPr lang="en-US" dirty="0"/>
          </a:p>
          <a:p>
            <a:endParaRPr lang="en-US" dirty="0"/>
          </a:p>
          <a:p>
            <a:r>
              <a:rPr lang="en-US" dirty="0"/>
              <a:t>Medium voltage overhead power lines run for hundreds of miles to supply power to cities. These great distances make it expensive to manually inspect the lines for damage that doesn't immediately lead to a power outage, such as a tree branch hitting the line or a flaw in the insulator. These modes of damage lead to a phenomenon known as partial discharge — an electrical discharge which does not bridge the electrodes between an insulation system completely. Partial discharges slowly damage the power line, so left unrepaired they will eventually lead to a power outage or start a fire.</a:t>
            </a:r>
          </a:p>
          <a:p>
            <a:r>
              <a:rPr lang="en-US" dirty="0"/>
              <a:t>Your challenge is to detect partial discharge patterns in signals acquired from these power lines with a new meter designed at the </a:t>
            </a:r>
            <a:r>
              <a:rPr lang="en-US" dirty="0">
                <a:hlinkClick r:id="rId3"/>
              </a:rPr>
              <a:t>ENET Centre</a:t>
            </a:r>
            <a:r>
              <a:rPr lang="en-US" dirty="0"/>
              <a:t> at </a:t>
            </a:r>
            <a:r>
              <a:rPr lang="en-US" dirty="0">
                <a:hlinkClick r:id="rId4"/>
              </a:rPr>
              <a:t>VŠB</a:t>
            </a:r>
            <a:r>
              <a:rPr lang="en-US" dirty="0"/>
              <a:t>. Effective classifiers using this data will make it possible to continuously monitor power lines for faults.</a:t>
            </a:r>
          </a:p>
          <a:p>
            <a:r>
              <a:rPr lang="en-US" dirty="0"/>
              <a:t>ENET Centre researches and develops renewable energy resources with the goal of reducing or eliminating harmful environmental impacts. Their efforts focus on developing technology solutions around transportation and processing of energy raw materials.</a:t>
            </a:r>
          </a:p>
          <a:p>
            <a:r>
              <a:rPr lang="en-US" dirty="0"/>
              <a:t>By developing a solution to detect partial discharge you’ll help reduce maintenance costs, and prevent power outages.</a:t>
            </a:r>
          </a:p>
          <a:p>
            <a:endParaRPr lang="en-US" dirty="0"/>
          </a:p>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4</a:t>
            </a:fld>
            <a:endParaRPr lang="en-US"/>
          </a:p>
        </p:txBody>
      </p:sp>
    </p:spTree>
    <p:extLst>
      <p:ext uri="{BB962C8B-B14F-4D97-AF65-F5344CB8AC3E}">
        <p14:creationId xmlns:p14="http://schemas.microsoft.com/office/powerpoint/2010/main" val="1863966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Analogous to the scales of data they’re working with.</a:t>
            </a:r>
          </a:p>
          <a:p>
            <a:endParaRPr lang="en-US" dirty="0"/>
          </a:p>
          <a:p>
            <a:r>
              <a:rPr lang="en-US" dirty="0"/>
              <a:t>Incredibly unbalanced data set!</a:t>
            </a:r>
          </a:p>
          <a:p>
            <a:endParaRPr lang="en-US" dirty="0"/>
          </a:p>
          <a:p>
            <a:r>
              <a:rPr lang="en-US" dirty="0"/>
              <a:t>Also while submission requires a per-signal classification,  it appears that faults present in signals are not entirely independent events (e.g. one faulty signal in a measurement has &gt; 90% chance of having other faults. </a:t>
            </a:r>
          </a:p>
        </p:txBody>
      </p:sp>
      <p:sp>
        <p:nvSpPr>
          <p:cNvPr id="4" name="Slide Number Placeholder 3"/>
          <p:cNvSpPr>
            <a:spLocks noGrp="1"/>
          </p:cNvSpPr>
          <p:nvPr>
            <p:ph type="sldNum" sz="quarter" idx="5"/>
          </p:nvPr>
        </p:nvSpPr>
        <p:spPr/>
        <p:txBody>
          <a:bodyPr/>
          <a:lstStyle/>
          <a:p>
            <a:fld id="{00D122F1-A5D9-45AE-B248-C460C50DD90B}" type="slidenum">
              <a:rPr lang="en-US" smtClean="0"/>
              <a:t>5</a:t>
            </a:fld>
            <a:endParaRPr lang="en-US"/>
          </a:p>
        </p:txBody>
      </p:sp>
    </p:spTree>
    <p:extLst>
      <p:ext uri="{BB962C8B-B14F-4D97-AF65-F5344CB8AC3E}">
        <p14:creationId xmlns:p14="http://schemas.microsoft.com/office/powerpoint/2010/main" val="38778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Misak</a:t>
            </a:r>
            <a:r>
              <a:rPr lang="en-US" dirty="0"/>
              <a:t>, S., et al. “A Complex Classification Approach of Partial Discharges from Covered Conductors in Real Environment.” </a:t>
            </a:r>
            <a:r>
              <a:rPr lang="en-US" i="1" dirty="0"/>
              <a:t>IEEE Transactions on Dielectrics and Electrical Insulation</a:t>
            </a:r>
            <a:r>
              <a:rPr lang="en-US" dirty="0"/>
              <a:t>, vol. 24, no. 2, 2017, pp. 1097–1104., doi:10.1109/tdei.2017.006135.</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inherit difficulty with coding detection logic, makes this problem an excellent candidate for exploration and addressing with machine learning.</a:t>
            </a:r>
          </a:p>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7</a:t>
            </a:fld>
            <a:endParaRPr lang="en-US"/>
          </a:p>
        </p:txBody>
      </p:sp>
    </p:spTree>
    <p:extLst>
      <p:ext uri="{BB962C8B-B14F-4D97-AF65-F5344CB8AC3E}">
        <p14:creationId xmlns:p14="http://schemas.microsoft.com/office/powerpoint/2010/main" val="1011576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https://en.wikipedia.org/wiki/Corona_discharge</a:t>
            </a:r>
          </a:p>
        </p:txBody>
      </p:sp>
      <p:sp>
        <p:nvSpPr>
          <p:cNvPr id="4" name="Slide Number Placeholder 3"/>
          <p:cNvSpPr>
            <a:spLocks noGrp="1"/>
          </p:cNvSpPr>
          <p:nvPr>
            <p:ph type="sldNum" sz="quarter" idx="5"/>
          </p:nvPr>
        </p:nvSpPr>
        <p:spPr/>
        <p:txBody>
          <a:bodyPr/>
          <a:lstStyle/>
          <a:p>
            <a:fld id="{00D122F1-A5D9-45AE-B248-C460C50DD90B}" type="slidenum">
              <a:rPr lang="en-US" smtClean="0"/>
              <a:t>8</a:t>
            </a:fld>
            <a:endParaRPr lang="en-US"/>
          </a:p>
        </p:txBody>
      </p:sp>
    </p:spTree>
    <p:extLst>
      <p:ext uri="{BB962C8B-B14F-4D97-AF65-F5344CB8AC3E}">
        <p14:creationId xmlns:p14="http://schemas.microsoft.com/office/powerpoint/2010/main" val="3949485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Expand on False Peak </a:t>
            </a:r>
            <a:r>
              <a:rPr lang="en-US" dirty="0" err="1"/>
              <a:t>Cancellor</a:t>
            </a:r>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10</a:t>
            </a:fld>
            <a:endParaRPr lang="en-US"/>
          </a:p>
        </p:txBody>
      </p:sp>
    </p:spTree>
    <p:extLst>
      <p:ext uri="{BB962C8B-B14F-4D97-AF65-F5344CB8AC3E}">
        <p14:creationId xmlns:p14="http://schemas.microsoft.com/office/powerpoint/2010/main" val="915384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16</a:t>
            </a:fld>
            <a:endParaRPr lang="en-US"/>
          </a:p>
        </p:txBody>
      </p:sp>
    </p:spTree>
    <p:extLst>
      <p:ext uri="{BB962C8B-B14F-4D97-AF65-F5344CB8AC3E}">
        <p14:creationId xmlns:p14="http://schemas.microsoft.com/office/powerpoint/2010/main" val="24247528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7F0CC27-2E3C-4E08-90F1-06B2B2BF06F7}"/>
              </a:ext>
            </a:extLst>
          </p:cNvPr>
          <p:cNvPicPr>
            <a:picLocks noChangeAspect="1"/>
          </p:cNvPicPr>
          <p:nvPr userDrawn="1"/>
        </p:nvPicPr>
        <p:blipFill rotWithShape="1">
          <a:blip r:embed="rId2">
            <a:duotone>
              <a:prstClr val="black"/>
              <a:schemeClr val="accent3">
                <a:tint val="45000"/>
                <a:satMod val="400000"/>
              </a:schemeClr>
            </a:duotone>
            <a:extLst>
              <a:ext uri="{28A0092B-C50C-407E-A947-70E740481C1C}">
                <a14:useLocalDpi xmlns:a14="http://schemas.microsoft.com/office/drawing/2010/main" val="0"/>
              </a:ext>
            </a:extLst>
          </a:blip>
          <a:srcRect t="13884" b="7309"/>
          <a:stretch/>
        </p:blipFill>
        <p:spPr>
          <a:xfrm>
            <a:off x="0" y="952501"/>
            <a:ext cx="12192000" cy="5403850"/>
          </a:xfrm>
          <a:prstGeom prst="rect">
            <a:avLst/>
          </a:prstGeom>
        </p:spPr>
      </p:pic>
      <p:sp>
        <p:nvSpPr>
          <p:cNvPr id="2" name="Title 1">
            <a:extLst>
              <a:ext uri="{FF2B5EF4-FFF2-40B4-BE49-F238E27FC236}">
                <a16:creationId xmlns:a16="http://schemas.microsoft.com/office/drawing/2014/main" id="{8043BD96-8A3D-4A9D-9D6B-2D3F4A005DD5}"/>
              </a:ext>
            </a:extLst>
          </p:cNvPr>
          <p:cNvSpPr>
            <a:spLocks noGrp="1"/>
          </p:cNvSpPr>
          <p:nvPr>
            <p:ph type="ctrTitle"/>
          </p:nvPr>
        </p:nvSpPr>
        <p:spPr>
          <a:xfrm>
            <a:off x="1524000" y="1122363"/>
            <a:ext cx="9144000" cy="2387600"/>
          </a:xfrm>
          <a:prstGeom prst="rect">
            <a:avLst/>
          </a:prstGeom>
        </p:spPr>
        <p:txBody>
          <a:bodyPr anchor="b"/>
          <a:lstStyle>
            <a:lvl1pPr algn="ctr">
              <a:defRPr sz="6000">
                <a:solidFill>
                  <a:schemeClr val="bg1"/>
                </a:solidFill>
                <a:latin typeface="Conthrax Sb" panose="020B070702020108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981533F5-4A55-4478-9A34-3E4C9A928501}"/>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solidFill>
                  <a:schemeClr val="bg1"/>
                </a:solidFill>
                <a:latin typeface="Conthrax Sb" panose="020B070702020108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ACD84B83-B43E-414B-B889-0669B79504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F20031-A357-4A57-BFD2-696AF159CCF6}"/>
              </a:ext>
            </a:extLst>
          </p:cNvPr>
          <p:cNvSpPr>
            <a:spLocks noGrp="1"/>
          </p:cNvSpPr>
          <p:nvPr>
            <p:ph type="sldNum" sz="quarter" idx="12"/>
          </p:nvPr>
        </p:nvSpPr>
        <p:spPr/>
        <p:txBody>
          <a:bodyPr/>
          <a:lstStyle/>
          <a:p>
            <a:fld id="{4F087988-BCEE-4166-9CDA-CBCB9D3FF1B0}" type="slidenum">
              <a:rPr lang="en-US" smtClean="0"/>
              <a:t>‹#›</a:t>
            </a:fld>
            <a:endParaRPr lang="en-US"/>
          </a:p>
        </p:txBody>
      </p:sp>
      <p:pic>
        <p:nvPicPr>
          <p:cNvPr id="18" name="Picture 17">
            <a:extLst>
              <a:ext uri="{FF2B5EF4-FFF2-40B4-BE49-F238E27FC236}">
                <a16:creationId xmlns:a16="http://schemas.microsoft.com/office/drawing/2014/main" id="{EFCBAF44-41CF-4598-B487-6161E35A94B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098" y="23813"/>
            <a:ext cx="6057902" cy="757238"/>
          </a:xfrm>
          <a:prstGeom prst="rect">
            <a:avLst/>
          </a:prstGeom>
        </p:spPr>
      </p:pic>
    </p:spTree>
    <p:extLst>
      <p:ext uri="{BB962C8B-B14F-4D97-AF65-F5344CB8AC3E}">
        <p14:creationId xmlns:p14="http://schemas.microsoft.com/office/powerpoint/2010/main" val="3078545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FD055-96ED-4575-8CCD-FA1E078F6161}"/>
              </a:ext>
            </a:extLst>
          </p:cNvPr>
          <p:cNvSpPr>
            <a:spLocks noGrp="1"/>
          </p:cNvSpPr>
          <p:nvPr>
            <p:ph type="title"/>
          </p:nvPr>
        </p:nvSpPr>
        <p:spPr>
          <a:xfrm>
            <a:off x="358140" y="365123"/>
            <a:ext cx="11506200" cy="610235"/>
          </a:xfrm>
          <a:prstGeom prst="rect">
            <a:avLst/>
          </a:prstGeom>
        </p:spPr>
        <p:txBody>
          <a:bodyPr>
            <a:noAutofit/>
          </a:bodyPr>
          <a:lstStyle>
            <a:lvl1pPr>
              <a:defRPr sz="2800">
                <a:solidFill>
                  <a:srgbClr val="2F2F2F"/>
                </a:solidFill>
                <a:latin typeface="Conthrax Sb" panose="020B070702020108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F7AD9D83-F2E1-4EE8-AD2C-4B1F7BE1542F}"/>
              </a:ext>
            </a:extLst>
          </p:cNvPr>
          <p:cNvSpPr>
            <a:spLocks noGrp="1"/>
          </p:cNvSpPr>
          <p:nvPr>
            <p:ph idx="1"/>
          </p:nvPr>
        </p:nvSpPr>
        <p:spPr>
          <a:xfrm>
            <a:off x="358140" y="1089660"/>
            <a:ext cx="11506200" cy="5087303"/>
          </a:xfrm>
          <a:prstGeom prst="rect">
            <a:avLst/>
          </a:prstGeom>
        </p:spPr>
        <p:txBody>
          <a:bodyPr/>
          <a:lstStyle>
            <a:lvl1pPr>
              <a:defRPr sz="2400">
                <a:solidFill>
                  <a:srgbClr val="2F2F2F"/>
                </a:solidFill>
                <a:latin typeface="Arial" panose="020B0604020202020204" pitchFamily="34" charset="0"/>
                <a:cs typeface="Arial" panose="020B0604020202020204" pitchFamily="34" charset="0"/>
              </a:defRPr>
            </a:lvl1pPr>
            <a:lvl2pPr>
              <a:defRPr sz="2000">
                <a:solidFill>
                  <a:srgbClr val="2F2F2F"/>
                </a:solidFill>
                <a:latin typeface="Arial" panose="020B0604020202020204" pitchFamily="34" charset="0"/>
                <a:cs typeface="Arial" panose="020B0604020202020204" pitchFamily="34" charset="0"/>
              </a:defRPr>
            </a:lvl2pPr>
            <a:lvl3pPr>
              <a:defRPr sz="1800">
                <a:solidFill>
                  <a:srgbClr val="2F2F2F"/>
                </a:solidFill>
                <a:latin typeface="Arial" panose="020B0604020202020204" pitchFamily="34" charset="0"/>
                <a:cs typeface="Arial" panose="020B0604020202020204" pitchFamily="34" charset="0"/>
              </a:defRPr>
            </a:lvl3pPr>
            <a:lvl4pPr>
              <a:defRPr sz="1600">
                <a:solidFill>
                  <a:srgbClr val="2F2F2F"/>
                </a:solidFill>
                <a:latin typeface="Arial" panose="020B0604020202020204" pitchFamily="34" charset="0"/>
                <a:cs typeface="Arial" panose="020B0604020202020204" pitchFamily="34" charset="0"/>
              </a:defRPr>
            </a:lvl4pPr>
            <a:lvl5pPr>
              <a:defRPr sz="1600">
                <a:solidFill>
                  <a:srgbClr val="2F2F2F"/>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1C6D445-ACDF-430D-95B9-7C1142B0999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FCE23B-DF60-461D-A4C3-BA20931D0089}"/>
              </a:ext>
            </a:extLst>
          </p:cNvPr>
          <p:cNvSpPr>
            <a:spLocks noGrp="1"/>
          </p:cNvSpPr>
          <p:nvPr>
            <p:ph type="sldNum" sz="quarter" idx="12"/>
          </p:nvPr>
        </p:nvSpPr>
        <p:spPr/>
        <p:txBody>
          <a:bodyPr/>
          <a:lstStyle/>
          <a:p>
            <a:fld id="{4F087988-BCEE-4166-9CDA-CBCB9D3FF1B0}" type="slidenum">
              <a:rPr lang="en-US" smtClean="0"/>
              <a:t>‹#›</a:t>
            </a:fld>
            <a:endParaRPr lang="en-US"/>
          </a:p>
        </p:txBody>
      </p:sp>
      <p:pic>
        <p:nvPicPr>
          <p:cNvPr id="10" name="Picture 9">
            <a:extLst>
              <a:ext uri="{FF2B5EF4-FFF2-40B4-BE49-F238E27FC236}">
                <a16:creationId xmlns:a16="http://schemas.microsoft.com/office/drawing/2014/main" id="{35644163-81CF-4314-9689-550127090D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53432" y="110393"/>
            <a:ext cx="1119697" cy="1119697"/>
          </a:xfrm>
          <a:prstGeom prst="rect">
            <a:avLst/>
          </a:prstGeom>
        </p:spPr>
      </p:pic>
      <p:pic>
        <p:nvPicPr>
          <p:cNvPr id="8" name="Picture 7">
            <a:extLst>
              <a:ext uri="{FF2B5EF4-FFF2-40B4-BE49-F238E27FC236}">
                <a16:creationId xmlns:a16="http://schemas.microsoft.com/office/drawing/2014/main" id="{99CAE8DB-6ECE-4657-A88D-7F964D016005}"/>
              </a:ext>
            </a:extLst>
          </p:cNvPr>
          <p:cNvPicPr>
            <a:picLocks noChangeAspect="1"/>
          </p:cNvPicPr>
          <p:nvPr userDrawn="1"/>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12151" t="16944" r="19257" b="62723"/>
          <a:stretch/>
        </p:blipFill>
        <p:spPr>
          <a:xfrm>
            <a:off x="358140" y="6356350"/>
            <a:ext cx="2080260" cy="385416"/>
          </a:xfrm>
          <a:prstGeom prst="rect">
            <a:avLst/>
          </a:prstGeom>
        </p:spPr>
      </p:pic>
    </p:spTree>
    <p:extLst>
      <p:ext uri="{BB962C8B-B14F-4D97-AF65-F5344CB8AC3E}">
        <p14:creationId xmlns:p14="http://schemas.microsoft.com/office/powerpoint/2010/main" val="3770313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7D67E1-0821-4F37-A87E-A437CEA6A591}"/>
              </a:ext>
            </a:extLst>
          </p:cNvPr>
          <p:cNvSpPr>
            <a:spLocks noGrp="1"/>
          </p:cNvSpPr>
          <p:nvPr>
            <p:ph sz="half" idx="1"/>
          </p:nvPr>
        </p:nvSpPr>
        <p:spPr>
          <a:xfrm>
            <a:off x="358140" y="1154747"/>
            <a:ext cx="5661660" cy="5022216"/>
          </a:xfrm>
          <a:prstGeom prst="rect">
            <a:avLst/>
          </a:prstGeom>
        </p:spPr>
        <p:txBody>
          <a:bodyPr/>
          <a:lstStyle>
            <a:lvl1pPr>
              <a:defRPr sz="2400">
                <a:solidFill>
                  <a:srgbClr val="2F2F2F"/>
                </a:solidFill>
                <a:latin typeface="Arial" panose="020B0604020202020204" pitchFamily="34" charset="0"/>
                <a:cs typeface="Arial" panose="020B0604020202020204" pitchFamily="34" charset="0"/>
              </a:defRPr>
            </a:lvl1pPr>
            <a:lvl2pPr>
              <a:defRPr sz="2000">
                <a:solidFill>
                  <a:srgbClr val="2F2F2F"/>
                </a:solidFill>
                <a:latin typeface="Arial" panose="020B0604020202020204" pitchFamily="34" charset="0"/>
                <a:cs typeface="Arial" panose="020B0604020202020204" pitchFamily="34" charset="0"/>
              </a:defRPr>
            </a:lvl2pPr>
            <a:lvl3pPr>
              <a:defRPr sz="1800">
                <a:solidFill>
                  <a:srgbClr val="2F2F2F"/>
                </a:solidFill>
                <a:latin typeface="Arial" panose="020B0604020202020204" pitchFamily="34" charset="0"/>
                <a:cs typeface="Arial" panose="020B0604020202020204" pitchFamily="34" charset="0"/>
              </a:defRPr>
            </a:lvl3pPr>
            <a:lvl4pPr>
              <a:defRPr sz="1600">
                <a:solidFill>
                  <a:srgbClr val="2F2F2F"/>
                </a:solidFill>
                <a:latin typeface="Arial" panose="020B0604020202020204" pitchFamily="34" charset="0"/>
                <a:cs typeface="Arial" panose="020B0604020202020204" pitchFamily="34" charset="0"/>
              </a:defRPr>
            </a:lvl4pPr>
            <a:lvl5pPr>
              <a:defRPr sz="1600">
                <a:solidFill>
                  <a:srgbClr val="2F2F2F"/>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17A3049F-2A66-4AF8-8997-4EDFAE00F1DC}"/>
              </a:ext>
            </a:extLst>
          </p:cNvPr>
          <p:cNvSpPr>
            <a:spLocks noGrp="1"/>
          </p:cNvSpPr>
          <p:nvPr>
            <p:ph sz="half" idx="2"/>
          </p:nvPr>
        </p:nvSpPr>
        <p:spPr>
          <a:xfrm>
            <a:off x="6172200" y="1154747"/>
            <a:ext cx="5661660" cy="5022216"/>
          </a:xfrm>
          <a:prstGeom prst="rect">
            <a:avLst/>
          </a:prstGeom>
        </p:spPr>
        <p:txBody>
          <a:bodyPr/>
          <a:lstStyle>
            <a:lvl1pPr>
              <a:defRPr sz="2400">
                <a:solidFill>
                  <a:srgbClr val="2F2F2F"/>
                </a:solidFill>
                <a:latin typeface="Arial" panose="020B0604020202020204" pitchFamily="34" charset="0"/>
                <a:cs typeface="Arial" panose="020B0604020202020204" pitchFamily="34" charset="0"/>
              </a:defRPr>
            </a:lvl1pPr>
            <a:lvl2pPr>
              <a:defRPr sz="2000">
                <a:solidFill>
                  <a:srgbClr val="2F2F2F"/>
                </a:solidFill>
                <a:latin typeface="Arial" panose="020B0604020202020204" pitchFamily="34" charset="0"/>
                <a:cs typeface="Arial" panose="020B0604020202020204" pitchFamily="34" charset="0"/>
              </a:defRPr>
            </a:lvl2pPr>
            <a:lvl3pPr>
              <a:defRPr sz="1800">
                <a:solidFill>
                  <a:srgbClr val="2F2F2F"/>
                </a:solidFill>
                <a:latin typeface="Arial" panose="020B0604020202020204" pitchFamily="34" charset="0"/>
                <a:cs typeface="Arial" panose="020B0604020202020204" pitchFamily="34" charset="0"/>
              </a:defRPr>
            </a:lvl3pPr>
            <a:lvl4pPr>
              <a:defRPr sz="1600">
                <a:solidFill>
                  <a:srgbClr val="2F2F2F"/>
                </a:solidFill>
                <a:latin typeface="Arial" panose="020B0604020202020204" pitchFamily="34" charset="0"/>
                <a:cs typeface="Arial" panose="020B0604020202020204" pitchFamily="34" charset="0"/>
              </a:defRPr>
            </a:lvl4pPr>
            <a:lvl5pPr>
              <a:defRPr sz="1600">
                <a:solidFill>
                  <a:srgbClr val="2F2F2F"/>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26F41FA2-9F9A-4958-A1B7-5398187E97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BFFBA6-DE1A-4B03-B720-E145787E2539}"/>
              </a:ext>
            </a:extLst>
          </p:cNvPr>
          <p:cNvSpPr>
            <a:spLocks noGrp="1"/>
          </p:cNvSpPr>
          <p:nvPr>
            <p:ph type="sldNum" sz="quarter" idx="12"/>
          </p:nvPr>
        </p:nvSpPr>
        <p:spPr>
          <a:xfrm>
            <a:off x="8610600" y="6356350"/>
            <a:ext cx="3223260" cy="365125"/>
          </a:xfrm>
        </p:spPr>
        <p:txBody>
          <a:bodyPr/>
          <a:lstStyle/>
          <a:p>
            <a:fld id="{4F087988-BCEE-4166-9CDA-CBCB9D3FF1B0}" type="slidenum">
              <a:rPr lang="en-US" smtClean="0"/>
              <a:t>‹#›</a:t>
            </a:fld>
            <a:endParaRPr lang="en-US"/>
          </a:p>
        </p:txBody>
      </p:sp>
      <p:pic>
        <p:nvPicPr>
          <p:cNvPr id="10" name="Picture 9">
            <a:extLst>
              <a:ext uri="{FF2B5EF4-FFF2-40B4-BE49-F238E27FC236}">
                <a16:creationId xmlns:a16="http://schemas.microsoft.com/office/drawing/2014/main" id="{804C2E15-7425-4744-B8D5-78A14D55D0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53432" y="110393"/>
            <a:ext cx="1119697" cy="1119697"/>
          </a:xfrm>
          <a:prstGeom prst="rect">
            <a:avLst/>
          </a:prstGeom>
        </p:spPr>
      </p:pic>
      <p:pic>
        <p:nvPicPr>
          <p:cNvPr id="11" name="Picture 10">
            <a:extLst>
              <a:ext uri="{FF2B5EF4-FFF2-40B4-BE49-F238E27FC236}">
                <a16:creationId xmlns:a16="http://schemas.microsoft.com/office/drawing/2014/main" id="{94374806-A585-40B2-A71F-C29952E4B1F1}"/>
              </a:ext>
            </a:extLst>
          </p:cNvPr>
          <p:cNvPicPr>
            <a:picLocks noChangeAspect="1"/>
          </p:cNvPicPr>
          <p:nvPr userDrawn="1"/>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12151" t="16944" r="19257" b="62723"/>
          <a:stretch/>
        </p:blipFill>
        <p:spPr>
          <a:xfrm>
            <a:off x="358140" y="6356350"/>
            <a:ext cx="2080260" cy="385416"/>
          </a:xfrm>
          <a:prstGeom prst="rect">
            <a:avLst/>
          </a:prstGeom>
        </p:spPr>
      </p:pic>
      <p:sp>
        <p:nvSpPr>
          <p:cNvPr id="12" name="Title 1">
            <a:extLst>
              <a:ext uri="{FF2B5EF4-FFF2-40B4-BE49-F238E27FC236}">
                <a16:creationId xmlns:a16="http://schemas.microsoft.com/office/drawing/2014/main" id="{A073494B-EBC0-40F2-8724-65387AC0ED49}"/>
              </a:ext>
            </a:extLst>
          </p:cNvPr>
          <p:cNvSpPr>
            <a:spLocks noGrp="1"/>
          </p:cNvSpPr>
          <p:nvPr>
            <p:ph type="title"/>
          </p:nvPr>
        </p:nvSpPr>
        <p:spPr>
          <a:xfrm>
            <a:off x="358140" y="365123"/>
            <a:ext cx="11506200" cy="610235"/>
          </a:xfrm>
          <a:prstGeom prst="rect">
            <a:avLst/>
          </a:prstGeom>
        </p:spPr>
        <p:txBody>
          <a:bodyPr>
            <a:noAutofit/>
          </a:bodyPr>
          <a:lstStyle>
            <a:lvl1pPr>
              <a:defRPr sz="2800">
                <a:solidFill>
                  <a:srgbClr val="2F2F2F"/>
                </a:solidFill>
                <a:latin typeface="Conthrax Sb" panose="020B0707020201080204" pitchFamily="34" charset="0"/>
              </a:defRPr>
            </a:lvl1pPr>
          </a:lstStyle>
          <a:p>
            <a:r>
              <a:rPr lang="en-US" dirty="0"/>
              <a:t>Click to edit Master title style</a:t>
            </a:r>
          </a:p>
        </p:txBody>
      </p:sp>
    </p:spTree>
    <p:extLst>
      <p:ext uri="{BB962C8B-B14F-4D97-AF65-F5344CB8AC3E}">
        <p14:creationId xmlns:p14="http://schemas.microsoft.com/office/powerpoint/2010/main" val="591587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4043C8C-CF74-45FD-8F49-C275624FA4F2}"/>
              </a:ext>
            </a:extLst>
          </p:cNvPr>
          <p:cNvSpPr>
            <a:spLocks noGrp="1"/>
          </p:cNvSpPr>
          <p:nvPr>
            <p:ph type="body" idx="1"/>
          </p:nvPr>
        </p:nvSpPr>
        <p:spPr>
          <a:xfrm>
            <a:off x="358140" y="1132522"/>
            <a:ext cx="5639435" cy="823912"/>
          </a:xfrm>
          <a:prstGeom prst="rect">
            <a:avLst/>
          </a:prstGeom>
        </p:spPr>
        <p:txBody>
          <a:bodyPr anchor="b"/>
          <a:lstStyle>
            <a:lvl1pPr marL="0" indent="0">
              <a:buNone/>
              <a:defRPr sz="2000" b="1">
                <a:solidFill>
                  <a:srgbClr val="2F2F2F"/>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500983CD-D364-4988-BDE5-6CF52B8362AC}"/>
              </a:ext>
            </a:extLst>
          </p:cNvPr>
          <p:cNvSpPr>
            <a:spLocks noGrp="1"/>
          </p:cNvSpPr>
          <p:nvPr>
            <p:ph sz="half" idx="2"/>
          </p:nvPr>
        </p:nvSpPr>
        <p:spPr>
          <a:xfrm>
            <a:off x="358140" y="2133599"/>
            <a:ext cx="5639435" cy="4056063"/>
          </a:xfrm>
          <a:prstGeom prst="rect">
            <a:avLst/>
          </a:prstGeom>
        </p:spPr>
        <p:txBody>
          <a:bodyPr/>
          <a:lstStyle>
            <a:lvl1pPr>
              <a:defRPr sz="2400">
                <a:solidFill>
                  <a:srgbClr val="2F2F2F"/>
                </a:solidFill>
                <a:latin typeface="Arial" panose="020B0604020202020204" pitchFamily="34" charset="0"/>
                <a:cs typeface="Arial" panose="020B0604020202020204" pitchFamily="34" charset="0"/>
              </a:defRPr>
            </a:lvl1pPr>
            <a:lvl2pPr>
              <a:defRPr sz="2000">
                <a:solidFill>
                  <a:srgbClr val="2F2F2F"/>
                </a:solidFill>
                <a:latin typeface="Arial" panose="020B0604020202020204" pitchFamily="34" charset="0"/>
                <a:cs typeface="Arial" panose="020B0604020202020204" pitchFamily="34" charset="0"/>
              </a:defRPr>
            </a:lvl2pPr>
            <a:lvl3pPr>
              <a:defRPr sz="1800">
                <a:solidFill>
                  <a:srgbClr val="2F2F2F"/>
                </a:solidFill>
                <a:latin typeface="Arial" panose="020B0604020202020204" pitchFamily="34" charset="0"/>
                <a:cs typeface="Arial" panose="020B0604020202020204" pitchFamily="34" charset="0"/>
              </a:defRPr>
            </a:lvl3pPr>
            <a:lvl4pPr>
              <a:defRPr sz="1600">
                <a:solidFill>
                  <a:srgbClr val="2F2F2F"/>
                </a:solidFill>
                <a:latin typeface="Arial" panose="020B0604020202020204" pitchFamily="34" charset="0"/>
                <a:cs typeface="Arial" panose="020B0604020202020204" pitchFamily="34" charset="0"/>
              </a:defRPr>
            </a:lvl4pPr>
            <a:lvl5pPr>
              <a:defRPr sz="1600">
                <a:solidFill>
                  <a:srgbClr val="2F2F2F"/>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032C856-AB8E-4409-9646-FD1AD2042CAE}"/>
              </a:ext>
            </a:extLst>
          </p:cNvPr>
          <p:cNvSpPr>
            <a:spLocks noGrp="1"/>
          </p:cNvSpPr>
          <p:nvPr>
            <p:ph type="body" sz="quarter" idx="3"/>
          </p:nvPr>
        </p:nvSpPr>
        <p:spPr>
          <a:xfrm>
            <a:off x="6172200" y="1132522"/>
            <a:ext cx="5692140" cy="823912"/>
          </a:xfrm>
          <a:prstGeom prst="rect">
            <a:avLst/>
          </a:prstGeom>
        </p:spPr>
        <p:txBody>
          <a:bodyPr anchor="b"/>
          <a:lstStyle>
            <a:lvl1pPr marL="0" indent="0">
              <a:buNone/>
              <a:defRPr sz="2000" b="1">
                <a:solidFill>
                  <a:srgbClr val="2F2F2F"/>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D6804EC2-B13B-403A-B65E-0DAA3AABB42F}"/>
              </a:ext>
            </a:extLst>
          </p:cNvPr>
          <p:cNvSpPr>
            <a:spLocks noGrp="1"/>
          </p:cNvSpPr>
          <p:nvPr>
            <p:ph sz="quarter" idx="4"/>
          </p:nvPr>
        </p:nvSpPr>
        <p:spPr>
          <a:xfrm>
            <a:off x="6172200" y="2133599"/>
            <a:ext cx="5692140" cy="4056064"/>
          </a:xfrm>
          <a:prstGeom prst="rect">
            <a:avLst/>
          </a:prstGeom>
        </p:spPr>
        <p:txBody>
          <a:bodyPr/>
          <a:lstStyle>
            <a:lvl1pPr>
              <a:defRPr sz="2400">
                <a:solidFill>
                  <a:srgbClr val="2F2F2F"/>
                </a:solidFill>
                <a:latin typeface="Arial" panose="020B0604020202020204" pitchFamily="34" charset="0"/>
                <a:cs typeface="Arial" panose="020B0604020202020204" pitchFamily="34" charset="0"/>
              </a:defRPr>
            </a:lvl1pPr>
            <a:lvl2pPr>
              <a:defRPr sz="2000">
                <a:solidFill>
                  <a:srgbClr val="2F2F2F"/>
                </a:solidFill>
                <a:latin typeface="Arial" panose="020B0604020202020204" pitchFamily="34" charset="0"/>
                <a:cs typeface="Arial" panose="020B0604020202020204" pitchFamily="34" charset="0"/>
              </a:defRPr>
            </a:lvl2pPr>
            <a:lvl3pPr>
              <a:defRPr sz="1800">
                <a:solidFill>
                  <a:srgbClr val="2F2F2F"/>
                </a:solidFill>
                <a:latin typeface="Arial" panose="020B0604020202020204" pitchFamily="34" charset="0"/>
                <a:cs typeface="Arial" panose="020B0604020202020204" pitchFamily="34" charset="0"/>
              </a:defRPr>
            </a:lvl3pPr>
            <a:lvl4pPr>
              <a:defRPr sz="1600">
                <a:solidFill>
                  <a:srgbClr val="2F2F2F"/>
                </a:solidFill>
                <a:latin typeface="Arial" panose="020B0604020202020204" pitchFamily="34" charset="0"/>
                <a:cs typeface="Arial" panose="020B0604020202020204" pitchFamily="34" charset="0"/>
              </a:defRPr>
            </a:lvl4pPr>
            <a:lvl5pPr>
              <a:defRPr sz="1600">
                <a:solidFill>
                  <a:srgbClr val="2F2F2F"/>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B3C48FC2-DED8-4140-B0CD-36F3B92215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75257C-6EF3-4E49-90BF-58904BDE5811}"/>
              </a:ext>
            </a:extLst>
          </p:cNvPr>
          <p:cNvSpPr>
            <a:spLocks noGrp="1"/>
          </p:cNvSpPr>
          <p:nvPr>
            <p:ph type="sldNum" sz="quarter" idx="12"/>
          </p:nvPr>
        </p:nvSpPr>
        <p:spPr>
          <a:xfrm>
            <a:off x="8610600" y="6356350"/>
            <a:ext cx="3253740" cy="365125"/>
          </a:xfrm>
        </p:spPr>
        <p:txBody>
          <a:bodyPr/>
          <a:lstStyle/>
          <a:p>
            <a:fld id="{4F087988-BCEE-4166-9CDA-CBCB9D3FF1B0}" type="slidenum">
              <a:rPr lang="en-US" smtClean="0"/>
              <a:t>‹#›</a:t>
            </a:fld>
            <a:endParaRPr lang="en-US"/>
          </a:p>
        </p:txBody>
      </p:sp>
      <p:pic>
        <p:nvPicPr>
          <p:cNvPr id="12" name="Picture 11">
            <a:extLst>
              <a:ext uri="{FF2B5EF4-FFF2-40B4-BE49-F238E27FC236}">
                <a16:creationId xmlns:a16="http://schemas.microsoft.com/office/drawing/2014/main" id="{9E216D56-9137-459B-98C9-AF4F82BD3A2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53432" y="110393"/>
            <a:ext cx="1119697" cy="1119697"/>
          </a:xfrm>
          <a:prstGeom prst="rect">
            <a:avLst/>
          </a:prstGeom>
        </p:spPr>
      </p:pic>
      <p:pic>
        <p:nvPicPr>
          <p:cNvPr id="13" name="Picture 12">
            <a:extLst>
              <a:ext uri="{FF2B5EF4-FFF2-40B4-BE49-F238E27FC236}">
                <a16:creationId xmlns:a16="http://schemas.microsoft.com/office/drawing/2014/main" id="{C93055C6-1474-44A8-9E88-9A76346D0B67}"/>
              </a:ext>
            </a:extLst>
          </p:cNvPr>
          <p:cNvPicPr>
            <a:picLocks noChangeAspect="1"/>
          </p:cNvPicPr>
          <p:nvPr userDrawn="1"/>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12151" t="16944" r="19257" b="62723"/>
          <a:stretch/>
        </p:blipFill>
        <p:spPr>
          <a:xfrm>
            <a:off x="358140" y="6356350"/>
            <a:ext cx="2080260" cy="385416"/>
          </a:xfrm>
          <a:prstGeom prst="rect">
            <a:avLst/>
          </a:prstGeom>
        </p:spPr>
      </p:pic>
      <p:sp>
        <p:nvSpPr>
          <p:cNvPr id="14" name="Title 1">
            <a:extLst>
              <a:ext uri="{FF2B5EF4-FFF2-40B4-BE49-F238E27FC236}">
                <a16:creationId xmlns:a16="http://schemas.microsoft.com/office/drawing/2014/main" id="{0C7D0F24-3942-4BED-9E15-F55CDE46ECDB}"/>
              </a:ext>
            </a:extLst>
          </p:cNvPr>
          <p:cNvSpPr>
            <a:spLocks noGrp="1"/>
          </p:cNvSpPr>
          <p:nvPr>
            <p:ph type="title"/>
          </p:nvPr>
        </p:nvSpPr>
        <p:spPr>
          <a:xfrm>
            <a:off x="358140" y="365123"/>
            <a:ext cx="11506200" cy="610235"/>
          </a:xfrm>
          <a:prstGeom prst="rect">
            <a:avLst/>
          </a:prstGeom>
        </p:spPr>
        <p:txBody>
          <a:bodyPr>
            <a:noAutofit/>
          </a:bodyPr>
          <a:lstStyle>
            <a:lvl1pPr>
              <a:defRPr sz="2800">
                <a:solidFill>
                  <a:srgbClr val="2F2F2F"/>
                </a:solidFill>
                <a:latin typeface="Conthrax Sb" panose="020B0707020201080204" pitchFamily="34" charset="0"/>
              </a:defRPr>
            </a:lvl1pPr>
          </a:lstStyle>
          <a:p>
            <a:r>
              <a:rPr lang="en-US" dirty="0"/>
              <a:t>Click to edit Master title style</a:t>
            </a:r>
          </a:p>
        </p:txBody>
      </p:sp>
    </p:spTree>
    <p:extLst>
      <p:ext uri="{BB962C8B-B14F-4D97-AF65-F5344CB8AC3E}">
        <p14:creationId xmlns:p14="http://schemas.microsoft.com/office/powerpoint/2010/main" val="2301758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DFB781F-A90F-42EB-AD8B-A54DE3C156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0C0423-EDE2-4C75-A1CD-DF518ED53853}"/>
              </a:ext>
            </a:extLst>
          </p:cNvPr>
          <p:cNvSpPr>
            <a:spLocks noGrp="1"/>
          </p:cNvSpPr>
          <p:nvPr>
            <p:ph type="sldNum" sz="quarter" idx="12"/>
          </p:nvPr>
        </p:nvSpPr>
        <p:spPr/>
        <p:txBody>
          <a:bodyPr/>
          <a:lstStyle/>
          <a:p>
            <a:fld id="{4F087988-BCEE-4166-9CDA-CBCB9D3FF1B0}" type="slidenum">
              <a:rPr lang="en-US" smtClean="0"/>
              <a:t>‹#›</a:t>
            </a:fld>
            <a:endParaRPr lang="en-US"/>
          </a:p>
        </p:txBody>
      </p:sp>
      <p:pic>
        <p:nvPicPr>
          <p:cNvPr id="8" name="Picture 7">
            <a:extLst>
              <a:ext uri="{FF2B5EF4-FFF2-40B4-BE49-F238E27FC236}">
                <a16:creationId xmlns:a16="http://schemas.microsoft.com/office/drawing/2014/main" id="{596FB0F7-99D3-4A0A-BA88-1C6638EF450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53432" y="110393"/>
            <a:ext cx="1119697" cy="1119697"/>
          </a:xfrm>
          <a:prstGeom prst="rect">
            <a:avLst/>
          </a:prstGeom>
        </p:spPr>
      </p:pic>
      <p:pic>
        <p:nvPicPr>
          <p:cNvPr id="9" name="Picture 8">
            <a:extLst>
              <a:ext uri="{FF2B5EF4-FFF2-40B4-BE49-F238E27FC236}">
                <a16:creationId xmlns:a16="http://schemas.microsoft.com/office/drawing/2014/main" id="{DC4DEA4F-9BA8-4323-BF11-3D53F022F490}"/>
              </a:ext>
            </a:extLst>
          </p:cNvPr>
          <p:cNvPicPr>
            <a:picLocks noChangeAspect="1"/>
          </p:cNvPicPr>
          <p:nvPr userDrawn="1"/>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12151" t="16944" r="19257" b="62723"/>
          <a:stretch/>
        </p:blipFill>
        <p:spPr>
          <a:xfrm>
            <a:off x="358140" y="6356350"/>
            <a:ext cx="2080260" cy="385416"/>
          </a:xfrm>
          <a:prstGeom prst="rect">
            <a:avLst/>
          </a:prstGeom>
        </p:spPr>
      </p:pic>
      <p:sp>
        <p:nvSpPr>
          <p:cNvPr id="10" name="Title 1">
            <a:extLst>
              <a:ext uri="{FF2B5EF4-FFF2-40B4-BE49-F238E27FC236}">
                <a16:creationId xmlns:a16="http://schemas.microsoft.com/office/drawing/2014/main" id="{98048774-CEBD-4232-BF25-2E69254D6D29}"/>
              </a:ext>
            </a:extLst>
          </p:cNvPr>
          <p:cNvSpPr>
            <a:spLocks noGrp="1"/>
          </p:cNvSpPr>
          <p:nvPr>
            <p:ph type="title"/>
          </p:nvPr>
        </p:nvSpPr>
        <p:spPr>
          <a:xfrm>
            <a:off x="358140" y="365123"/>
            <a:ext cx="11506200" cy="610235"/>
          </a:xfrm>
          <a:prstGeom prst="rect">
            <a:avLst/>
          </a:prstGeom>
        </p:spPr>
        <p:txBody>
          <a:bodyPr>
            <a:noAutofit/>
          </a:bodyPr>
          <a:lstStyle>
            <a:lvl1pPr>
              <a:defRPr sz="2800">
                <a:solidFill>
                  <a:srgbClr val="2F2F2F"/>
                </a:solidFill>
                <a:latin typeface="Conthrax Sb" panose="020B0707020201080204" pitchFamily="34" charset="0"/>
              </a:defRPr>
            </a:lvl1pPr>
          </a:lstStyle>
          <a:p>
            <a:r>
              <a:rPr lang="en-US" dirty="0"/>
              <a:t>Click to edit Master title style</a:t>
            </a:r>
          </a:p>
        </p:txBody>
      </p:sp>
    </p:spTree>
    <p:extLst>
      <p:ext uri="{BB962C8B-B14F-4D97-AF65-F5344CB8AC3E}">
        <p14:creationId xmlns:p14="http://schemas.microsoft.com/office/powerpoint/2010/main" val="164275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4ED49A-E98A-42B6-8EDB-6C9507330F0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0C08D1-C020-48E3-A8ED-6A2AEC330F39}"/>
              </a:ext>
            </a:extLst>
          </p:cNvPr>
          <p:cNvSpPr>
            <a:spLocks noGrp="1"/>
          </p:cNvSpPr>
          <p:nvPr>
            <p:ph type="sldNum" sz="quarter" idx="12"/>
          </p:nvPr>
        </p:nvSpPr>
        <p:spPr/>
        <p:txBody>
          <a:bodyPr/>
          <a:lstStyle/>
          <a:p>
            <a:fld id="{4F087988-BCEE-4166-9CDA-CBCB9D3FF1B0}" type="slidenum">
              <a:rPr lang="en-US" smtClean="0"/>
              <a:t>‹#›</a:t>
            </a:fld>
            <a:endParaRPr lang="en-US"/>
          </a:p>
        </p:txBody>
      </p:sp>
      <p:pic>
        <p:nvPicPr>
          <p:cNvPr id="6" name="Picture 5">
            <a:extLst>
              <a:ext uri="{FF2B5EF4-FFF2-40B4-BE49-F238E27FC236}">
                <a16:creationId xmlns:a16="http://schemas.microsoft.com/office/drawing/2014/main" id="{DEC170E3-D8FF-4750-9E14-BADFEF653B74}"/>
              </a:ext>
            </a:extLst>
          </p:cNvPr>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12151" t="16944" r="19257" b="62723"/>
          <a:stretch/>
        </p:blipFill>
        <p:spPr>
          <a:xfrm>
            <a:off x="358140" y="6356350"/>
            <a:ext cx="2080260" cy="385416"/>
          </a:xfrm>
          <a:prstGeom prst="rect">
            <a:avLst/>
          </a:prstGeom>
        </p:spPr>
      </p:pic>
    </p:spTree>
    <p:extLst>
      <p:ext uri="{BB962C8B-B14F-4D97-AF65-F5344CB8AC3E}">
        <p14:creationId xmlns:p14="http://schemas.microsoft.com/office/powerpoint/2010/main" val="15496504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138176B-D014-4872-B4B4-3D5726913C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6B8504-11C2-45FB-9F52-E3E91818BA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087988-BCEE-4166-9CDA-CBCB9D3FF1B0}" type="slidenum">
              <a:rPr lang="en-US" smtClean="0"/>
              <a:t>‹#›</a:t>
            </a:fld>
            <a:endParaRPr lang="en-US"/>
          </a:p>
        </p:txBody>
      </p:sp>
    </p:spTree>
    <p:extLst>
      <p:ext uri="{BB962C8B-B14F-4D97-AF65-F5344CB8AC3E}">
        <p14:creationId xmlns:p14="http://schemas.microsoft.com/office/powerpoint/2010/main" val="2150990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F2F2F"/>
          </a:solidFill>
          <a:latin typeface="Conthrax Sb" panose="020B070702020108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F2F2F"/>
          </a:solidFill>
          <a:latin typeface="Conthrax Sb" panose="020B070702020108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F2F2F"/>
          </a:solidFill>
          <a:latin typeface="Conthrax Sb" panose="020B070702020108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Conthrax Sb" panose="020B070702020108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Conthrax Sb" panose="020B070702020108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5.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kaggle.com/jeffreyegan/"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github.com/jeffreyegan/VSB_Power_Line_Fault_Detection"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www.kaggle.com/jeffreyegan/"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github.com/jeffreyegan/VSB_Power_Line_Fault_Detection"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kaggle.com/c/LANL-Earthquake-Prediction"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cenet.vsb.cz/e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www.vsb.cz/en/university/who-we-ar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tmp"/><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73435-7476-429C-BF44-22454212B5AB}"/>
              </a:ext>
            </a:extLst>
          </p:cNvPr>
          <p:cNvSpPr>
            <a:spLocks noGrp="1"/>
          </p:cNvSpPr>
          <p:nvPr>
            <p:ph type="ctrTitle"/>
          </p:nvPr>
        </p:nvSpPr>
        <p:spPr>
          <a:xfrm>
            <a:off x="0" y="1122363"/>
            <a:ext cx="12192000" cy="2306638"/>
          </a:xfrm>
        </p:spPr>
        <p:txBody>
          <a:bodyPr/>
          <a:lstStyle/>
          <a:p>
            <a:r>
              <a:rPr lang="en-US" sz="4000" dirty="0"/>
              <a:t>VSB Power Line Fault Detection</a:t>
            </a:r>
          </a:p>
        </p:txBody>
      </p:sp>
      <p:sp>
        <p:nvSpPr>
          <p:cNvPr id="3" name="Subtitle 2">
            <a:extLst>
              <a:ext uri="{FF2B5EF4-FFF2-40B4-BE49-F238E27FC236}">
                <a16:creationId xmlns:a16="http://schemas.microsoft.com/office/drawing/2014/main" id="{6DECC2B7-9A9A-45F3-B67E-7552F648D919}"/>
              </a:ext>
            </a:extLst>
          </p:cNvPr>
          <p:cNvSpPr>
            <a:spLocks noGrp="1"/>
          </p:cNvSpPr>
          <p:nvPr>
            <p:ph type="subTitle" idx="1"/>
          </p:nvPr>
        </p:nvSpPr>
        <p:spPr>
          <a:xfrm>
            <a:off x="0" y="3825805"/>
            <a:ext cx="12192000" cy="2306638"/>
          </a:xfrm>
        </p:spPr>
        <p:txBody>
          <a:bodyPr/>
          <a:lstStyle/>
          <a:p>
            <a:r>
              <a:rPr lang="en-US" sz="2000" dirty="0"/>
              <a:t>Using Machine Learning Classification Models to Detect Partial Discharge Faults in Covered Conductors in the Real Environment</a:t>
            </a:r>
          </a:p>
          <a:p>
            <a:endParaRPr lang="en-US" sz="2000" dirty="0"/>
          </a:p>
          <a:p>
            <a:r>
              <a:rPr lang="en-US" sz="2000" dirty="0"/>
              <a:t>Jeffrey Egan  / February 2019</a:t>
            </a:r>
          </a:p>
        </p:txBody>
      </p:sp>
      <p:pic>
        <p:nvPicPr>
          <p:cNvPr id="5" name="Picture 4">
            <a:extLst>
              <a:ext uri="{FF2B5EF4-FFF2-40B4-BE49-F238E27FC236}">
                <a16:creationId xmlns:a16="http://schemas.microsoft.com/office/drawing/2014/main" id="{32ECD072-D652-4BA6-AF61-702A2AB95C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439" y="-214641"/>
            <a:ext cx="2557491" cy="1363899"/>
          </a:xfrm>
          <a:prstGeom prst="rect">
            <a:avLst/>
          </a:prstGeom>
        </p:spPr>
      </p:pic>
    </p:spTree>
    <p:extLst>
      <p:ext uri="{BB962C8B-B14F-4D97-AF65-F5344CB8AC3E}">
        <p14:creationId xmlns:p14="http://schemas.microsoft.com/office/powerpoint/2010/main" val="2656550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5C012-6D88-43A0-A200-84E9469DF592}"/>
              </a:ext>
            </a:extLst>
          </p:cNvPr>
          <p:cNvSpPr>
            <a:spLocks noGrp="1"/>
          </p:cNvSpPr>
          <p:nvPr>
            <p:ph type="title"/>
          </p:nvPr>
        </p:nvSpPr>
        <p:spPr/>
        <p:txBody>
          <a:bodyPr/>
          <a:lstStyle/>
          <a:p>
            <a:r>
              <a:rPr lang="en-US" dirty="0"/>
              <a:t>Signal Processing Approach</a:t>
            </a:r>
          </a:p>
        </p:txBody>
      </p:sp>
      <p:graphicFrame>
        <p:nvGraphicFramePr>
          <p:cNvPr id="4" name="Content Placeholder 3">
            <a:extLst>
              <a:ext uri="{FF2B5EF4-FFF2-40B4-BE49-F238E27FC236}">
                <a16:creationId xmlns:a16="http://schemas.microsoft.com/office/drawing/2014/main" id="{093BDFF1-AF0A-40C3-8EE2-2E7E601E4957}"/>
              </a:ext>
            </a:extLst>
          </p:cNvPr>
          <p:cNvGraphicFramePr>
            <a:graphicFrameLocks noGrp="1"/>
          </p:cNvGraphicFramePr>
          <p:nvPr>
            <p:ph idx="1"/>
            <p:extLst>
              <p:ext uri="{D42A27DB-BD31-4B8C-83A1-F6EECF244321}">
                <p14:modId xmlns:p14="http://schemas.microsoft.com/office/powerpoint/2010/main" val="542086946"/>
              </p:ext>
            </p:extLst>
          </p:nvPr>
        </p:nvGraphicFramePr>
        <p:xfrm>
          <a:off x="358775" y="-452395"/>
          <a:ext cx="11506200" cy="5087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8CB23FA7-79EB-4562-9EB8-C982903C8C9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4050913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E1790-65C7-40A2-B539-5EBCF6E19EC5}"/>
              </a:ext>
            </a:extLst>
          </p:cNvPr>
          <p:cNvSpPr>
            <a:spLocks noGrp="1"/>
          </p:cNvSpPr>
          <p:nvPr>
            <p:ph type="title"/>
          </p:nvPr>
        </p:nvSpPr>
        <p:spPr/>
        <p:txBody>
          <a:bodyPr/>
          <a:lstStyle/>
          <a:p>
            <a:endParaRPr lang="en-US"/>
          </a:p>
        </p:txBody>
      </p:sp>
      <p:graphicFrame>
        <p:nvGraphicFramePr>
          <p:cNvPr id="4" name="Content Placeholder 3">
            <a:extLst>
              <a:ext uri="{FF2B5EF4-FFF2-40B4-BE49-F238E27FC236}">
                <a16:creationId xmlns:a16="http://schemas.microsoft.com/office/drawing/2014/main" id="{E679F13E-F237-4EBC-AD56-C8BE9F2D2388}"/>
              </a:ext>
            </a:extLst>
          </p:cNvPr>
          <p:cNvGraphicFramePr>
            <a:graphicFrameLocks noGrp="1"/>
          </p:cNvGraphicFramePr>
          <p:nvPr>
            <p:ph idx="1"/>
            <p:extLst>
              <p:ext uri="{D42A27DB-BD31-4B8C-83A1-F6EECF244321}">
                <p14:modId xmlns:p14="http://schemas.microsoft.com/office/powerpoint/2010/main" val="185992397"/>
              </p:ext>
            </p:extLst>
          </p:nvPr>
        </p:nvGraphicFramePr>
        <p:xfrm>
          <a:off x="358775" y="1089025"/>
          <a:ext cx="11506200" cy="5087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B32787B4-22C8-4A51-B54C-625FD06A8B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1443209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1ACC0-8F65-448A-878E-CDF335220633}"/>
              </a:ext>
            </a:extLst>
          </p:cNvPr>
          <p:cNvSpPr>
            <a:spLocks noGrp="1"/>
          </p:cNvSpPr>
          <p:nvPr>
            <p:ph type="title"/>
          </p:nvPr>
        </p:nvSpPr>
        <p:spPr/>
        <p:txBody>
          <a:bodyPr/>
          <a:lstStyle/>
          <a:p>
            <a:r>
              <a:rPr lang="en-US" dirty="0"/>
              <a:t>Raw Signal Data</a:t>
            </a:r>
          </a:p>
        </p:txBody>
      </p:sp>
      <p:pic>
        <p:nvPicPr>
          <p:cNvPr id="4" name="Picture 3">
            <a:extLst>
              <a:ext uri="{FF2B5EF4-FFF2-40B4-BE49-F238E27FC236}">
                <a16:creationId xmlns:a16="http://schemas.microsoft.com/office/drawing/2014/main" id="{ADB78717-42E7-440E-ACE9-3818F6501F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pic>
        <p:nvPicPr>
          <p:cNvPr id="5" name="Content Placeholder 4">
            <a:extLst>
              <a:ext uri="{FF2B5EF4-FFF2-40B4-BE49-F238E27FC236}">
                <a16:creationId xmlns:a16="http://schemas.microsoft.com/office/drawing/2014/main" id="{6B6480B7-49A7-4FF4-9197-FE7B2C0B8183}"/>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85271" y="1089025"/>
            <a:ext cx="8653208" cy="5087938"/>
          </a:xfrm>
          <a:prstGeom prst="rect">
            <a:avLst/>
          </a:prstGeom>
          <a:noFill/>
          <a:ln>
            <a:noFill/>
          </a:ln>
        </p:spPr>
      </p:pic>
    </p:spTree>
    <p:extLst>
      <p:ext uri="{BB962C8B-B14F-4D97-AF65-F5344CB8AC3E}">
        <p14:creationId xmlns:p14="http://schemas.microsoft.com/office/powerpoint/2010/main" val="19851970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B50DF-E3BC-490A-B2B8-E5054EBBD72C}"/>
              </a:ext>
            </a:extLst>
          </p:cNvPr>
          <p:cNvSpPr>
            <a:spLocks noGrp="1"/>
          </p:cNvSpPr>
          <p:nvPr>
            <p:ph type="title"/>
          </p:nvPr>
        </p:nvSpPr>
        <p:spPr/>
        <p:txBody>
          <a:bodyPr/>
          <a:lstStyle/>
          <a:p>
            <a:r>
              <a:rPr lang="en-US" dirty="0"/>
              <a:t>Remove DSI &amp; Ambient Noise with DWT</a:t>
            </a:r>
          </a:p>
        </p:txBody>
      </p:sp>
      <p:pic>
        <p:nvPicPr>
          <p:cNvPr id="5" name="Content Placeholder 4">
            <a:extLst>
              <a:ext uri="{FF2B5EF4-FFF2-40B4-BE49-F238E27FC236}">
                <a16:creationId xmlns:a16="http://schemas.microsoft.com/office/drawing/2014/main" id="{619329C9-A2B6-4822-A4B6-DC7703277E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8615" y="1089025"/>
            <a:ext cx="8826520" cy="5087938"/>
          </a:xfrm>
        </p:spPr>
      </p:pic>
      <p:pic>
        <p:nvPicPr>
          <p:cNvPr id="6" name="Picture 5">
            <a:extLst>
              <a:ext uri="{FF2B5EF4-FFF2-40B4-BE49-F238E27FC236}">
                <a16:creationId xmlns:a16="http://schemas.microsoft.com/office/drawing/2014/main" id="{08EECE32-6139-4550-A119-8A12293378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41640838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02E01-E219-430F-A340-77432CFAC6EF}"/>
              </a:ext>
            </a:extLst>
          </p:cNvPr>
          <p:cNvSpPr>
            <a:spLocks noGrp="1"/>
          </p:cNvSpPr>
          <p:nvPr>
            <p:ph type="title"/>
          </p:nvPr>
        </p:nvSpPr>
        <p:spPr/>
        <p:txBody>
          <a:bodyPr/>
          <a:lstStyle/>
          <a:p>
            <a:r>
              <a:rPr lang="en-US" dirty="0"/>
              <a:t>Rising Amplitude Edge of Sinusoid</a:t>
            </a:r>
          </a:p>
        </p:txBody>
      </p:sp>
      <p:sp>
        <p:nvSpPr>
          <p:cNvPr id="3" name="Content Placeholder 2">
            <a:extLst>
              <a:ext uri="{FF2B5EF4-FFF2-40B4-BE49-F238E27FC236}">
                <a16:creationId xmlns:a16="http://schemas.microsoft.com/office/drawing/2014/main" id="{1CD500A2-ED7B-4DAE-B581-80FB9EFCE0E2}"/>
              </a:ext>
            </a:extLst>
          </p:cNvPr>
          <p:cNvSpPr>
            <a:spLocks noGrp="1"/>
          </p:cNvSpPr>
          <p:nvPr>
            <p:ph idx="1"/>
          </p:nvPr>
        </p:nvSpPr>
        <p:spPr/>
        <p:txBody>
          <a:bodyPr/>
          <a:lstStyle/>
          <a:p>
            <a:r>
              <a:rPr lang="en-US" dirty="0"/>
              <a:t>How detect it in time domain</a:t>
            </a:r>
          </a:p>
          <a:p>
            <a:pPr lvl="1"/>
            <a:r>
              <a:rPr lang="en-US" dirty="0"/>
              <a:t>Sliding widow, derivative</a:t>
            </a:r>
          </a:p>
          <a:p>
            <a:pPr lvl="1"/>
            <a:r>
              <a:rPr lang="en-US" dirty="0"/>
              <a:t>Polynomial fit, sliding window, derivative</a:t>
            </a:r>
          </a:p>
          <a:p>
            <a:pPr lvl="1"/>
            <a:r>
              <a:rPr lang="en-US" dirty="0"/>
              <a:t>Linear fit on sliding window, derivative</a:t>
            </a:r>
          </a:p>
        </p:txBody>
      </p:sp>
      <p:pic>
        <p:nvPicPr>
          <p:cNvPr id="4" name="Picture 3">
            <a:extLst>
              <a:ext uri="{FF2B5EF4-FFF2-40B4-BE49-F238E27FC236}">
                <a16:creationId xmlns:a16="http://schemas.microsoft.com/office/drawing/2014/main" id="{80109ACD-AAB0-4172-9A8E-B4450E6174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40420406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89CEF-D097-4422-A993-B4C4D341D7D1}"/>
              </a:ext>
            </a:extLst>
          </p:cNvPr>
          <p:cNvSpPr>
            <a:spLocks noGrp="1"/>
          </p:cNvSpPr>
          <p:nvPr>
            <p:ph type="title"/>
          </p:nvPr>
        </p:nvSpPr>
        <p:spPr/>
        <p:txBody>
          <a:bodyPr/>
          <a:lstStyle/>
          <a:p>
            <a:r>
              <a:rPr lang="en-US" dirty="0"/>
              <a:t>Detrend Signal to Remove Sinusoidal Element</a:t>
            </a:r>
          </a:p>
        </p:txBody>
      </p:sp>
      <p:pic>
        <p:nvPicPr>
          <p:cNvPr id="9" name="Content Placeholder 8">
            <a:extLst>
              <a:ext uri="{FF2B5EF4-FFF2-40B4-BE49-F238E27FC236}">
                <a16:creationId xmlns:a16="http://schemas.microsoft.com/office/drawing/2014/main" id="{28FF7434-6598-4962-8935-1194F1B89F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8615" y="1089025"/>
            <a:ext cx="8826520" cy="5087938"/>
          </a:xfrm>
        </p:spPr>
      </p:pic>
      <p:pic>
        <p:nvPicPr>
          <p:cNvPr id="10" name="Picture 9">
            <a:extLst>
              <a:ext uri="{FF2B5EF4-FFF2-40B4-BE49-F238E27FC236}">
                <a16:creationId xmlns:a16="http://schemas.microsoft.com/office/drawing/2014/main" id="{C1C60C67-B90C-4E7D-AADC-B838630C26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2084077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78A2D-4136-442E-BAF5-2AE8106ECF4B}"/>
              </a:ext>
            </a:extLst>
          </p:cNvPr>
          <p:cNvSpPr>
            <a:spLocks noGrp="1"/>
          </p:cNvSpPr>
          <p:nvPr>
            <p:ph type="title"/>
          </p:nvPr>
        </p:nvSpPr>
        <p:spPr/>
        <p:txBody>
          <a:bodyPr/>
          <a:lstStyle/>
          <a:p>
            <a:r>
              <a:rPr lang="en-US" dirty="0"/>
              <a:t>Perform Peak Detection</a:t>
            </a:r>
          </a:p>
        </p:txBody>
      </p:sp>
      <p:sp>
        <p:nvSpPr>
          <p:cNvPr id="3" name="Content Placeholder 2">
            <a:extLst>
              <a:ext uri="{FF2B5EF4-FFF2-40B4-BE49-F238E27FC236}">
                <a16:creationId xmlns:a16="http://schemas.microsoft.com/office/drawing/2014/main" id="{1D77B964-B026-422F-981C-47A9C6E81DB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6FC8C4D-EB2A-40B5-AE3E-7509978FF0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499854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A2CE3-A15C-46FD-A367-0380E6FB7B29}"/>
              </a:ext>
            </a:extLst>
          </p:cNvPr>
          <p:cNvSpPr>
            <a:spLocks noGrp="1"/>
          </p:cNvSpPr>
          <p:nvPr>
            <p:ph type="title"/>
          </p:nvPr>
        </p:nvSpPr>
        <p:spPr/>
        <p:txBody>
          <a:bodyPr/>
          <a:lstStyle/>
          <a:p>
            <a:r>
              <a:rPr lang="en-US" dirty="0"/>
              <a:t>Perform Peak Cancelation</a:t>
            </a:r>
          </a:p>
        </p:txBody>
      </p:sp>
      <p:sp>
        <p:nvSpPr>
          <p:cNvPr id="3" name="Content Placeholder 2">
            <a:extLst>
              <a:ext uri="{FF2B5EF4-FFF2-40B4-BE49-F238E27FC236}">
                <a16:creationId xmlns:a16="http://schemas.microsoft.com/office/drawing/2014/main" id="{81FB83DC-F40E-4EE6-A0A1-68B1163D03E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EA31FF2-237B-4B15-B0D9-30D4BD92D5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19563178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3DF9-F588-49D3-AA09-F81A7DA792A9}"/>
              </a:ext>
            </a:extLst>
          </p:cNvPr>
          <p:cNvSpPr>
            <a:spLocks noGrp="1"/>
          </p:cNvSpPr>
          <p:nvPr>
            <p:ph type="title"/>
          </p:nvPr>
        </p:nvSpPr>
        <p:spPr/>
        <p:txBody>
          <a:bodyPr/>
          <a:lstStyle/>
          <a:p>
            <a:r>
              <a:rPr lang="en-US" dirty="0"/>
              <a:t>Perform Feature Extraction</a:t>
            </a:r>
          </a:p>
        </p:txBody>
      </p:sp>
      <p:sp>
        <p:nvSpPr>
          <p:cNvPr id="3" name="Content Placeholder 2">
            <a:extLst>
              <a:ext uri="{FF2B5EF4-FFF2-40B4-BE49-F238E27FC236}">
                <a16:creationId xmlns:a16="http://schemas.microsoft.com/office/drawing/2014/main" id="{48CF6B54-23AC-4DDF-A6F5-4F8F9CCDCB70}"/>
              </a:ext>
            </a:extLst>
          </p:cNvPr>
          <p:cNvSpPr>
            <a:spLocks noGrp="1"/>
          </p:cNvSpPr>
          <p:nvPr>
            <p:ph idx="1"/>
          </p:nvPr>
        </p:nvSpPr>
        <p:spPr/>
        <p:txBody>
          <a:bodyPr/>
          <a:lstStyle/>
          <a:p>
            <a:r>
              <a:rPr lang="en-US" dirty="0"/>
              <a:t>Table or List of Features</a:t>
            </a:r>
          </a:p>
          <a:p>
            <a:r>
              <a:rPr lang="en-US" dirty="0"/>
              <a:t>Figure to explain them?</a:t>
            </a:r>
          </a:p>
          <a:p>
            <a:endParaRPr lang="en-US" dirty="0"/>
          </a:p>
        </p:txBody>
      </p:sp>
      <p:pic>
        <p:nvPicPr>
          <p:cNvPr id="4" name="Picture 3">
            <a:extLst>
              <a:ext uri="{FF2B5EF4-FFF2-40B4-BE49-F238E27FC236}">
                <a16:creationId xmlns:a16="http://schemas.microsoft.com/office/drawing/2014/main" id="{B3941583-B629-460A-8494-E808B8E6F0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34676873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0741B-D271-4214-85E0-DC7BD44E9F5E}"/>
              </a:ext>
            </a:extLst>
          </p:cNvPr>
          <p:cNvSpPr>
            <a:spLocks noGrp="1"/>
          </p:cNvSpPr>
          <p:nvPr>
            <p:ph type="title"/>
          </p:nvPr>
        </p:nvSpPr>
        <p:spPr/>
        <p:txBody>
          <a:bodyPr/>
          <a:lstStyle/>
          <a:p>
            <a:r>
              <a:rPr lang="en-US" dirty="0"/>
              <a:t>Model Goal and Scoring</a:t>
            </a:r>
          </a:p>
        </p:txBody>
      </p:sp>
      <p:sp>
        <p:nvSpPr>
          <p:cNvPr id="3" name="Content Placeholder 2">
            <a:extLst>
              <a:ext uri="{FF2B5EF4-FFF2-40B4-BE49-F238E27FC236}">
                <a16:creationId xmlns:a16="http://schemas.microsoft.com/office/drawing/2014/main" id="{163B1B22-775E-46C0-9FA9-5ACAC502F87C}"/>
              </a:ext>
            </a:extLst>
          </p:cNvPr>
          <p:cNvSpPr>
            <a:spLocks noGrp="1"/>
          </p:cNvSpPr>
          <p:nvPr>
            <p:ph idx="1"/>
          </p:nvPr>
        </p:nvSpPr>
        <p:spPr/>
        <p:txBody>
          <a:bodyPr/>
          <a:lstStyle/>
          <a:p>
            <a:r>
              <a:rPr lang="en-US" dirty="0"/>
              <a:t>Submissions are evaluated using Matthews Correlation Coefficient (MCC) between the predicted and observed response. The MCC is given by:</a:t>
            </a:r>
            <a:br>
              <a:rPr lang="en-US" dirty="0"/>
            </a:br>
            <a:br>
              <a:rPr lang="en-US" dirty="0"/>
            </a:br>
            <a:br>
              <a:rPr lang="en-US" dirty="0"/>
            </a:br>
            <a:br>
              <a:rPr lang="en-US" dirty="0"/>
            </a:br>
            <a:br>
              <a:rPr lang="en-US" dirty="0"/>
            </a:br>
            <a:br>
              <a:rPr lang="en-US" dirty="0"/>
            </a:br>
            <a:r>
              <a:rPr lang="en-US" dirty="0"/>
              <a:t>where TP is the number of true positives, TN the number of true negatives, FP the number of false positives, and FN the number of false negatives.</a:t>
            </a:r>
          </a:p>
          <a:p>
            <a:endParaRPr lang="en-US" dirty="0"/>
          </a:p>
          <a:p>
            <a:r>
              <a:rPr lang="en-US" dirty="0"/>
              <a:t>Matthews Correlation Coefficient is an apt metric to assess a binary classification model, especially one with a highly unbalanced class where metrics like accuracy, precision, and recall don’t adequately capture the effectiveness of a model.</a:t>
            </a:r>
          </a:p>
        </p:txBody>
      </p:sp>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FC9ABF4F-92F0-4A4C-92EF-5B99E0C9F1D0}"/>
                  </a:ext>
                </a:extLst>
              </p:cNvPr>
              <p:cNvSpPr/>
              <p:nvPr/>
            </p:nvSpPr>
            <p:spPr>
              <a:xfrm>
                <a:off x="2452214" y="2002181"/>
                <a:ext cx="7287572" cy="96411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𝑀𝐶𝐶</m:t>
                      </m:r>
                      <m:r>
                        <a:rPr lang="en-US" sz="2400" i="0">
                          <a:latin typeface="Cambria Math" panose="02040503050406030204" pitchFamily="18" charset="0"/>
                        </a:rPr>
                        <m:t>= </m:t>
                      </m:r>
                      <m:f>
                        <m:fPr>
                          <m:ctrlPr>
                            <a:rPr lang="en-US" sz="2400" i="1">
                              <a:latin typeface="Cambria Math" panose="02040503050406030204" pitchFamily="18" charset="0"/>
                            </a:rPr>
                          </m:ctrlPr>
                        </m:fPr>
                        <m:num>
                          <m:d>
                            <m:dPr>
                              <m:ctrlPr>
                                <a:rPr lang="en-US" sz="2400" i="1">
                                  <a:latin typeface="Cambria Math" panose="02040503050406030204" pitchFamily="18" charset="0"/>
                                </a:rPr>
                              </m:ctrlPr>
                            </m:dPr>
                            <m:e>
                              <m:r>
                                <a:rPr lang="en-US" sz="2400" i="1">
                                  <a:latin typeface="Cambria Math" panose="02040503050406030204" pitchFamily="18" charset="0"/>
                                </a:rPr>
                                <m:t>𝑇𝑃</m:t>
                              </m:r>
                              <m:r>
                                <a:rPr lang="en-US" sz="2400" i="0">
                                  <a:latin typeface="Cambria Math" panose="02040503050406030204" pitchFamily="18" charset="0"/>
                                </a:rPr>
                                <m:t>∗</m:t>
                              </m:r>
                              <m:r>
                                <a:rPr lang="en-US" sz="2400" i="1">
                                  <a:latin typeface="Cambria Math" panose="02040503050406030204" pitchFamily="18" charset="0"/>
                                </a:rPr>
                                <m:t>𝑇𝑁</m:t>
                              </m:r>
                            </m:e>
                          </m:d>
                          <m:r>
                            <a:rPr lang="en-US" sz="2400" i="0">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𝐹𝑃</m:t>
                              </m:r>
                              <m:r>
                                <a:rPr lang="en-US" sz="2400" i="0">
                                  <a:latin typeface="Cambria Math" panose="02040503050406030204" pitchFamily="18" charset="0"/>
                                </a:rPr>
                                <m:t>∗</m:t>
                              </m:r>
                              <m:r>
                                <a:rPr lang="en-US" sz="2400" i="1">
                                  <a:latin typeface="Cambria Math" panose="02040503050406030204" pitchFamily="18" charset="0"/>
                                </a:rPr>
                                <m:t>𝐹𝑁</m:t>
                              </m:r>
                            </m:e>
                          </m:d>
                        </m:num>
                        <m:den>
                          <m:rad>
                            <m:radPr>
                              <m:degHide m:val="on"/>
                              <m:ctrlPr>
                                <a:rPr lang="en-US" sz="2400" i="1">
                                  <a:latin typeface="Cambria Math" panose="02040503050406030204" pitchFamily="18" charset="0"/>
                                </a:rPr>
                              </m:ctrlPr>
                            </m:radPr>
                            <m:deg/>
                            <m:e>
                              <m:d>
                                <m:dPr>
                                  <m:ctrlPr>
                                    <a:rPr lang="en-US" sz="2400" i="1">
                                      <a:latin typeface="Cambria Math" panose="02040503050406030204" pitchFamily="18" charset="0"/>
                                    </a:rPr>
                                  </m:ctrlPr>
                                </m:dPr>
                                <m:e>
                                  <m:r>
                                    <a:rPr lang="en-US" sz="2400" i="1">
                                      <a:latin typeface="Cambria Math" panose="02040503050406030204" pitchFamily="18" charset="0"/>
                                    </a:rPr>
                                    <m:t>𝑇𝑃</m:t>
                                  </m:r>
                                  <m:r>
                                    <a:rPr lang="en-US" sz="2400" i="0">
                                      <a:latin typeface="Cambria Math" panose="02040503050406030204" pitchFamily="18" charset="0"/>
                                    </a:rPr>
                                    <m:t>+</m:t>
                                  </m:r>
                                  <m:r>
                                    <a:rPr lang="en-US" sz="2400" i="1">
                                      <a:latin typeface="Cambria Math" panose="02040503050406030204" pitchFamily="18" charset="0"/>
                                    </a:rPr>
                                    <m:t>𝐹𝑃</m:t>
                                  </m:r>
                                </m:e>
                              </m:d>
                              <m:d>
                                <m:dPr>
                                  <m:ctrlPr>
                                    <a:rPr lang="en-US" sz="2400" i="1">
                                      <a:latin typeface="Cambria Math" panose="02040503050406030204" pitchFamily="18" charset="0"/>
                                    </a:rPr>
                                  </m:ctrlPr>
                                </m:dPr>
                                <m:e>
                                  <m:r>
                                    <a:rPr lang="en-US" sz="2400" i="1">
                                      <a:latin typeface="Cambria Math" panose="02040503050406030204" pitchFamily="18" charset="0"/>
                                    </a:rPr>
                                    <m:t>𝑇𝑃</m:t>
                                  </m:r>
                                  <m:r>
                                    <a:rPr lang="en-US" sz="2400" i="0">
                                      <a:latin typeface="Cambria Math" panose="02040503050406030204" pitchFamily="18" charset="0"/>
                                    </a:rPr>
                                    <m:t>+</m:t>
                                  </m:r>
                                  <m:r>
                                    <a:rPr lang="en-US" sz="2400" i="1">
                                      <a:latin typeface="Cambria Math" panose="02040503050406030204" pitchFamily="18" charset="0"/>
                                    </a:rPr>
                                    <m:t>𝐹𝑁</m:t>
                                  </m:r>
                                </m:e>
                              </m:d>
                              <m:d>
                                <m:dPr>
                                  <m:ctrlPr>
                                    <a:rPr lang="en-US" sz="2400" i="1">
                                      <a:latin typeface="Cambria Math" panose="02040503050406030204" pitchFamily="18" charset="0"/>
                                    </a:rPr>
                                  </m:ctrlPr>
                                </m:dPr>
                                <m:e>
                                  <m:r>
                                    <a:rPr lang="en-US" sz="2400" i="1">
                                      <a:latin typeface="Cambria Math" panose="02040503050406030204" pitchFamily="18" charset="0"/>
                                    </a:rPr>
                                    <m:t>𝑇𝑁</m:t>
                                  </m:r>
                                  <m:r>
                                    <a:rPr lang="en-US" sz="2400" i="0">
                                      <a:latin typeface="Cambria Math" panose="02040503050406030204" pitchFamily="18" charset="0"/>
                                    </a:rPr>
                                    <m:t>+</m:t>
                                  </m:r>
                                  <m:r>
                                    <a:rPr lang="en-US" sz="2400" i="1">
                                      <a:latin typeface="Cambria Math" panose="02040503050406030204" pitchFamily="18" charset="0"/>
                                    </a:rPr>
                                    <m:t>𝐹𝑃</m:t>
                                  </m:r>
                                </m:e>
                              </m:d>
                              <m:d>
                                <m:dPr>
                                  <m:ctrlPr>
                                    <a:rPr lang="en-US" sz="2400" i="1">
                                      <a:latin typeface="Cambria Math" panose="02040503050406030204" pitchFamily="18" charset="0"/>
                                    </a:rPr>
                                  </m:ctrlPr>
                                </m:dPr>
                                <m:e>
                                  <m:r>
                                    <a:rPr lang="en-US" sz="2400" i="1">
                                      <a:latin typeface="Cambria Math" panose="02040503050406030204" pitchFamily="18" charset="0"/>
                                    </a:rPr>
                                    <m:t>𝑇𝑁</m:t>
                                  </m:r>
                                  <m:r>
                                    <a:rPr lang="en-US" sz="2400" i="0">
                                      <a:latin typeface="Cambria Math" panose="02040503050406030204" pitchFamily="18" charset="0"/>
                                    </a:rPr>
                                    <m:t>+</m:t>
                                  </m:r>
                                  <m:r>
                                    <a:rPr lang="en-US" sz="2400" i="1">
                                      <a:latin typeface="Cambria Math" panose="02040503050406030204" pitchFamily="18" charset="0"/>
                                    </a:rPr>
                                    <m:t>𝐹𝑁</m:t>
                                  </m:r>
                                </m:e>
                              </m:d>
                            </m:e>
                          </m:rad>
                        </m:den>
                      </m:f>
                    </m:oMath>
                  </m:oMathPara>
                </a14:m>
                <a:endParaRPr lang="en-US" sz="2400" dirty="0"/>
              </a:p>
            </p:txBody>
          </p:sp>
        </mc:Choice>
        <mc:Fallback>
          <p:sp>
            <p:nvSpPr>
              <p:cNvPr id="4" name="Rectangle 3">
                <a:extLst>
                  <a:ext uri="{FF2B5EF4-FFF2-40B4-BE49-F238E27FC236}">
                    <a16:creationId xmlns:a16="http://schemas.microsoft.com/office/drawing/2014/main" id="{FC9ABF4F-92F0-4A4C-92EF-5B99E0C9F1D0}"/>
                  </a:ext>
                </a:extLst>
              </p:cNvPr>
              <p:cNvSpPr>
                <a:spLocks noRot="1" noChangeAspect="1" noMove="1" noResize="1" noEditPoints="1" noAdjustHandles="1" noChangeArrowheads="1" noChangeShapeType="1" noTextEdit="1"/>
              </p:cNvSpPr>
              <p:nvPr/>
            </p:nvSpPr>
            <p:spPr>
              <a:xfrm>
                <a:off x="2452214" y="2002181"/>
                <a:ext cx="7287572" cy="964110"/>
              </a:xfrm>
              <a:prstGeom prst="rect">
                <a:avLst/>
              </a:prstGeom>
              <a:blipFill>
                <a:blip r:embed="rId3"/>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A71E023-56F8-480C-BFFE-1B7A2AC7F8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4026116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C05BC-AAB0-4134-B23B-87B638C23ED6}"/>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5105F842-4D49-4357-9C34-CD00F2DD6B65}"/>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Project Overview</a:t>
            </a:r>
          </a:p>
          <a:p>
            <a:r>
              <a:rPr lang="en-US" dirty="0"/>
              <a:t>Data Examination</a:t>
            </a:r>
          </a:p>
          <a:p>
            <a:r>
              <a:rPr lang="en-US" dirty="0"/>
              <a:t>Signal Processing Approach</a:t>
            </a:r>
          </a:p>
          <a:p>
            <a:r>
              <a:rPr lang="en-US" dirty="0"/>
              <a:t>Machine Learning Modeling Approach</a:t>
            </a:r>
          </a:p>
          <a:p>
            <a:r>
              <a:rPr lang="en-US" dirty="0"/>
              <a:t>Prototyped Models and Preliminary Results</a:t>
            </a:r>
          </a:p>
          <a:p>
            <a:r>
              <a:rPr lang="en-US" dirty="0"/>
              <a:t>Final Model(s) Selection and Optimization</a:t>
            </a:r>
          </a:p>
          <a:p>
            <a:r>
              <a:rPr lang="en-US" dirty="0"/>
              <a:t>Conclusions</a:t>
            </a:r>
          </a:p>
        </p:txBody>
      </p:sp>
      <p:pic>
        <p:nvPicPr>
          <p:cNvPr id="5" name="Picture 4">
            <a:extLst>
              <a:ext uri="{FF2B5EF4-FFF2-40B4-BE49-F238E27FC236}">
                <a16:creationId xmlns:a16="http://schemas.microsoft.com/office/drawing/2014/main" id="{B4FE8355-DD25-407A-9701-15FD54691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2618946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6EA42-DE74-4E67-A396-A68A5AE1AD43}"/>
              </a:ext>
            </a:extLst>
          </p:cNvPr>
          <p:cNvSpPr>
            <a:spLocks noGrp="1"/>
          </p:cNvSpPr>
          <p:nvPr>
            <p:ph type="title"/>
          </p:nvPr>
        </p:nvSpPr>
        <p:spPr/>
        <p:txBody>
          <a:bodyPr/>
          <a:lstStyle/>
          <a:p>
            <a:r>
              <a:rPr lang="en-US" dirty="0"/>
              <a:t>Prototype Classification Models</a:t>
            </a:r>
          </a:p>
        </p:txBody>
      </p:sp>
      <p:sp>
        <p:nvSpPr>
          <p:cNvPr id="3" name="Content Placeholder 2">
            <a:extLst>
              <a:ext uri="{FF2B5EF4-FFF2-40B4-BE49-F238E27FC236}">
                <a16:creationId xmlns:a16="http://schemas.microsoft.com/office/drawing/2014/main" id="{D525FBFD-2FA4-4D3B-99F2-42E3C44EC5A5}"/>
              </a:ext>
            </a:extLst>
          </p:cNvPr>
          <p:cNvSpPr>
            <a:spLocks noGrp="1"/>
          </p:cNvSpPr>
          <p:nvPr>
            <p:ph idx="1"/>
          </p:nvPr>
        </p:nvSpPr>
        <p:spPr/>
        <p:txBody>
          <a:bodyPr/>
          <a:lstStyle/>
          <a:p>
            <a:r>
              <a:rPr lang="en-US" dirty="0"/>
              <a:t>k-Nearest Neighbors (k-NN)</a:t>
            </a:r>
          </a:p>
          <a:p>
            <a:pPr lvl="1"/>
            <a:r>
              <a:rPr lang="en-US" dirty="0"/>
              <a:t>Simple implementation and quick execution</a:t>
            </a:r>
          </a:p>
          <a:p>
            <a:r>
              <a:rPr lang="en-US" dirty="0"/>
              <a:t>Support Vector Machines (SVM)</a:t>
            </a:r>
          </a:p>
          <a:p>
            <a:pPr lvl="1"/>
            <a:r>
              <a:rPr lang="en-US" dirty="0"/>
              <a:t>Simple implementation and quick execution</a:t>
            </a:r>
          </a:p>
          <a:p>
            <a:r>
              <a:rPr lang="en-US" dirty="0"/>
              <a:t>Random Forest Decision Trees (RF)</a:t>
            </a:r>
          </a:p>
          <a:p>
            <a:pPr lvl="1"/>
            <a:r>
              <a:rPr lang="en-US" dirty="0"/>
              <a:t>Fairly simple implementation, regarded for handling unbalanced data</a:t>
            </a:r>
          </a:p>
          <a:p>
            <a:r>
              <a:rPr lang="en-US" dirty="0"/>
              <a:t>Light Gradient Boosting Framework (</a:t>
            </a:r>
            <a:r>
              <a:rPr lang="en-US" dirty="0" err="1"/>
              <a:t>LightGBM</a:t>
            </a:r>
            <a:r>
              <a:rPr lang="en-US" dirty="0"/>
              <a:t>)</a:t>
            </a:r>
          </a:p>
          <a:p>
            <a:pPr lvl="1"/>
            <a:r>
              <a:rPr lang="en-US" dirty="0"/>
              <a:t>Complex tuning options, distributed, and highly regarded for handling unbalanced data</a:t>
            </a:r>
          </a:p>
          <a:p>
            <a:pPr lvl="1"/>
            <a:r>
              <a:rPr lang="en-US" dirty="0"/>
              <a:t>In the binary classification case, returns the probability that a sample belongs to the positive class.</a:t>
            </a:r>
          </a:p>
        </p:txBody>
      </p:sp>
      <p:pic>
        <p:nvPicPr>
          <p:cNvPr id="4" name="Picture 3">
            <a:extLst>
              <a:ext uri="{FF2B5EF4-FFF2-40B4-BE49-F238E27FC236}">
                <a16:creationId xmlns:a16="http://schemas.microsoft.com/office/drawing/2014/main" id="{E99B8B01-D381-42CB-924E-DC2B0A3CD4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39189568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D5EE-A3BC-481A-9B87-FF2D7C4D4FCE}"/>
              </a:ext>
            </a:extLst>
          </p:cNvPr>
          <p:cNvSpPr>
            <a:spLocks noGrp="1"/>
          </p:cNvSpPr>
          <p:nvPr>
            <p:ph type="title"/>
          </p:nvPr>
        </p:nvSpPr>
        <p:spPr/>
        <p:txBody>
          <a:bodyPr/>
          <a:lstStyle/>
          <a:p>
            <a:r>
              <a:rPr lang="en-US" dirty="0"/>
              <a:t>Preliminary Results</a:t>
            </a:r>
          </a:p>
        </p:txBody>
      </p:sp>
      <p:sp>
        <p:nvSpPr>
          <p:cNvPr id="3" name="Content Placeholder 2">
            <a:extLst>
              <a:ext uri="{FF2B5EF4-FFF2-40B4-BE49-F238E27FC236}">
                <a16:creationId xmlns:a16="http://schemas.microsoft.com/office/drawing/2014/main" id="{B8D998D2-A60F-4407-AB50-A22EDAC1A37B}"/>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76B297C8-FF08-4979-B641-C4313692D0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9078050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72FCD6EB-F130-4901-AF6A-98895555E654}"/>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58775" y="1848729"/>
            <a:ext cx="5661025" cy="3407211"/>
          </a:xfrm>
        </p:spPr>
      </p:pic>
      <p:pic>
        <p:nvPicPr>
          <p:cNvPr id="10" name="Content Placeholder 9">
            <a:extLst>
              <a:ext uri="{FF2B5EF4-FFF2-40B4-BE49-F238E27FC236}">
                <a16:creationId xmlns:a16="http://schemas.microsoft.com/office/drawing/2014/main" id="{6ACB14E9-61F8-49D4-BDDF-08326B8D28FE}"/>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848729"/>
            <a:ext cx="5661025" cy="3407211"/>
          </a:xfrm>
        </p:spPr>
      </p:pic>
      <p:sp>
        <p:nvSpPr>
          <p:cNvPr id="4" name="Title 3">
            <a:extLst>
              <a:ext uri="{FF2B5EF4-FFF2-40B4-BE49-F238E27FC236}">
                <a16:creationId xmlns:a16="http://schemas.microsoft.com/office/drawing/2014/main" id="{F82C2A84-F426-416B-A244-E722AC1D3B97}"/>
              </a:ext>
            </a:extLst>
          </p:cNvPr>
          <p:cNvSpPr>
            <a:spLocks noGrp="1"/>
          </p:cNvSpPr>
          <p:nvPr>
            <p:ph type="title"/>
          </p:nvPr>
        </p:nvSpPr>
        <p:spPr/>
        <p:txBody>
          <a:bodyPr/>
          <a:lstStyle/>
          <a:p>
            <a:r>
              <a:rPr lang="en-US" dirty="0"/>
              <a:t>Use Monte Carlo Analysis to Set Thresholds</a:t>
            </a:r>
          </a:p>
        </p:txBody>
      </p:sp>
      <p:sp>
        <p:nvSpPr>
          <p:cNvPr id="11" name="Rectangle 10">
            <a:extLst>
              <a:ext uri="{FF2B5EF4-FFF2-40B4-BE49-F238E27FC236}">
                <a16:creationId xmlns:a16="http://schemas.microsoft.com/office/drawing/2014/main" id="{2EE6B88A-BCC0-49B6-BCC4-A0BEE42A4C35}"/>
              </a:ext>
            </a:extLst>
          </p:cNvPr>
          <p:cNvSpPr/>
          <p:nvPr/>
        </p:nvSpPr>
        <p:spPr>
          <a:xfrm>
            <a:off x="478971" y="1071768"/>
            <a:ext cx="11286309"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Perform Monte Carlo trials that vary the </a:t>
            </a:r>
            <a:r>
              <a:rPr lang="en-US" dirty="0" err="1">
                <a:latin typeface="Consolas" panose="020B0609020204030204" pitchFamily="49" charset="0"/>
              </a:rPr>
              <a:t>random_state</a:t>
            </a:r>
            <a:r>
              <a:rPr lang="en-US" dirty="0">
                <a:latin typeface="Consolas" panose="020B0609020204030204" pitchFamily="49" charset="0"/>
              </a:rPr>
              <a:t> </a:t>
            </a:r>
            <a:r>
              <a:rPr lang="en-US" dirty="0">
                <a:latin typeface="Arial" panose="020B0604020202020204" pitchFamily="34" charset="0"/>
                <a:cs typeface="Arial" panose="020B0604020202020204" pitchFamily="34" charset="0"/>
              </a:rPr>
              <a:t>and </a:t>
            </a:r>
            <a:r>
              <a:rPr lang="en-US" dirty="0" err="1">
                <a:latin typeface="Consolas" panose="020B0609020204030204" pitchFamily="49" charset="0"/>
                <a:cs typeface="Arial" panose="020B0604020202020204" pitchFamily="34" charset="0"/>
              </a:rPr>
              <a:t>test_size</a:t>
            </a:r>
            <a:r>
              <a:rPr lang="en-US" dirty="0">
                <a:latin typeface="Consolas" panose="020B0609020204030204" pitchFamily="49" charset="0"/>
                <a:cs typeface="Arial" panose="020B0604020202020204" pitchFamily="34" charset="0"/>
              </a:rPr>
              <a:t> </a:t>
            </a:r>
            <a:r>
              <a:rPr lang="en-US" dirty="0">
                <a:latin typeface="Arial" panose="020B0604020202020204" pitchFamily="34" charset="0"/>
                <a:cs typeface="Arial" panose="020B0604020202020204" pitchFamily="34" charset="0"/>
              </a:rPr>
              <a:t>parameters in </a:t>
            </a:r>
            <a:r>
              <a:rPr lang="en-US" dirty="0" err="1">
                <a:latin typeface="Arial" panose="020B0604020202020204" pitchFamily="34" charset="0"/>
                <a:cs typeface="Arial" panose="020B0604020202020204" pitchFamily="34" charset="0"/>
              </a:rPr>
              <a:t>sklearn’s</a:t>
            </a:r>
            <a:r>
              <a:rPr lang="en-US" dirty="0">
                <a:latin typeface="Arial" panose="020B0604020202020204" pitchFamily="34" charset="0"/>
                <a:cs typeface="Arial" panose="020B0604020202020204" pitchFamily="34" charset="0"/>
              </a:rPr>
              <a:t> </a:t>
            </a:r>
            <a:r>
              <a:rPr lang="en-US" dirty="0" err="1">
                <a:latin typeface="Consolas" panose="020B0609020204030204" pitchFamily="49" charset="0"/>
              </a:rPr>
              <a:t>train_test_split</a:t>
            </a:r>
            <a:r>
              <a:rPr lang="en-US" dirty="0">
                <a:latin typeface="Consolas" panose="020B0609020204030204" pitchFamily="49" charset="0"/>
              </a:rPr>
              <a:t> </a:t>
            </a:r>
            <a:r>
              <a:rPr lang="en-US" dirty="0">
                <a:latin typeface="Arial" panose="020B0604020202020204" pitchFamily="34" charset="0"/>
                <a:cs typeface="Arial" panose="020B0604020202020204" pitchFamily="34" charset="0"/>
              </a:rPr>
              <a:t>function and assess the impact of different thresholds on performance.</a:t>
            </a:r>
          </a:p>
        </p:txBody>
      </p:sp>
      <p:sp>
        <p:nvSpPr>
          <p:cNvPr id="12" name="Rectangle 11">
            <a:extLst>
              <a:ext uri="{FF2B5EF4-FFF2-40B4-BE49-F238E27FC236}">
                <a16:creationId xmlns:a16="http://schemas.microsoft.com/office/drawing/2014/main" id="{E67D079E-9D79-4BC9-9217-C211FF8BBA12}"/>
              </a:ext>
            </a:extLst>
          </p:cNvPr>
          <p:cNvSpPr/>
          <p:nvPr/>
        </p:nvSpPr>
        <p:spPr>
          <a:xfrm>
            <a:off x="478971" y="5486100"/>
            <a:ext cx="1135425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goal is to find and set thresholds for Peak Detection and Fault Classification that routinely yield higher Matthews Correlation Coefficient scores and are robust to varied divisions of the training data.</a:t>
            </a:r>
          </a:p>
        </p:txBody>
      </p:sp>
      <p:pic>
        <p:nvPicPr>
          <p:cNvPr id="13" name="Picture 12">
            <a:extLst>
              <a:ext uri="{FF2B5EF4-FFF2-40B4-BE49-F238E27FC236}">
                <a16:creationId xmlns:a16="http://schemas.microsoft.com/office/drawing/2014/main" id="{212EE653-71E4-4B27-BE2A-97F17105BA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399881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2D327-F200-44A1-83FD-F31AA484C876}"/>
              </a:ext>
            </a:extLst>
          </p:cNvPr>
          <p:cNvSpPr>
            <a:spLocks noGrp="1"/>
          </p:cNvSpPr>
          <p:nvPr>
            <p:ph type="title"/>
          </p:nvPr>
        </p:nvSpPr>
        <p:spPr/>
        <p:txBody>
          <a:bodyPr/>
          <a:lstStyle/>
          <a:p>
            <a:r>
              <a:rPr lang="en-US" dirty="0"/>
              <a:t>Tuning  </a:t>
            </a:r>
            <a:r>
              <a:rPr lang="en-US" dirty="0" err="1"/>
              <a:t>LightGBM</a:t>
            </a:r>
            <a:r>
              <a:rPr lang="en-US" dirty="0"/>
              <a:t> for Unbalanced Data</a:t>
            </a:r>
          </a:p>
        </p:txBody>
      </p:sp>
      <p:sp>
        <p:nvSpPr>
          <p:cNvPr id="3" name="Content Placeholder 2">
            <a:extLst>
              <a:ext uri="{FF2B5EF4-FFF2-40B4-BE49-F238E27FC236}">
                <a16:creationId xmlns:a16="http://schemas.microsoft.com/office/drawing/2014/main" id="{7AECF934-9892-4A47-B1A2-472C132CF2A2}"/>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EF268DE2-C786-443B-AC61-A8B2349702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26218509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812DA-D212-4375-AD54-78E7ECD805D5}"/>
              </a:ext>
            </a:extLst>
          </p:cNvPr>
          <p:cNvSpPr>
            <a:spLocks noGrp="1"/>
          </p:cNvSpPr>
          <p:nvPr>
            <p:ph type="title"/>
          </p:nvPr>
        </p:nvSpPr>
        <p:spPr/>
        <p:txBody>
          <a:bodyPr/>
          <a:lstStyle/>
          <a:p>
            <a:r>
              <a:rPr lang="en-US" dirty="0"/>
              <a:t>Project Results</a:t>
            </a:r>
          </a:p>
        </p:txBody>
      </p:sp>
      <p:sp>
        <p:nvSpPr>
          <p:cNvPr id="3" name="Content Placeholder 2">
            <a:extLst>
              <a:ext uri="{FF2B5EF4-FFF2-40B4-BE49-F238E27FC236}">
                <a16:creationId xmlns:a16="http://schemas.microsoft.com/office/drawing/2014/main" id="{9368B5E7-6D10-4586-8DDB-A41EE35784E1}"/>
              </a:ext>
            </a:extLst>
          </p:cNvPr>
          <p:cNvSpPr>
            <a:spLocks noGrp="1"/>
          </p:cNvSpPr>
          <p:nvPr>
            <p:ph idx="1"/>
          </p:nvPr>
        </p:nvSpPr>
        <p:spPr/>
        <p:txBody>
          <a:bodyPr/>
          <a:lstStyle/>
          <a:p>
            <a:r>
              <a:rPr lang="en-US" dirty="0"/>
              <a:t>Kaggle Leaderboard</a:t>
            </a:r>
          </a:p>
        </p:txBody>
      </p:sp>
      <p:pic>
        <p:nvPicPr>
          <p:cNvPr id="4" name="Picture 3">
            <a:extLst>
              <a:ext uri="{FF2B5EF4-FFF2-40B4-BE49-F238E27FC236}">
                <a16:creationId xmlns:a16="http://schemas.microsoft.com/office/drawing/2014/main" id="{23858501-7D82-458A-87DE-45648E61C5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41692381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2B894-EAC1-4817-B338-C97F6EC6DC41}"/>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E44948A3-7D78-40C5-932C-8869C725519B}"/>
              </a:ext>
            </a:extLst>
          </p:cNvPr>
          <p:cNvSpPr>
            <a:spLocks noGrp="1"/>
          </p:cNvSpPr>
          <p:nvPr>
            <p:ph idx="1"/>
          </p:nvPr>
        </p:nvSpPr>
        <p:spPr/>
        <p:txBody>
          <a:bodyPr/>
          <a:lstStyle/>
          <a:p>
            <a:r>
              <a:rPr lang="en-US" dirty="0"/>
              <a:t>Increased experience with performing signal processing in Python</a:t>
            </a:r>
          </a:p>
          <a:p>
            <a:r>
              <a:rPr lang="en-US" dirty="0"/>
              <a:t>Increased experience with binary classification machine learning tasks where the labeled data is heavily unbalanced </a:t>
            </a:r>
          </a:p>
          <a:p>
            <a:r>
              <a:rPr lang="en-US" dirty="0"/>
              <a:t>Introduction and familiarity with a new (to me) machine learning framework: </a:t>
            </a:r>
            <a:r>
              <a:rPr lang="en-US" dirty="0" err="1"/>
              <a:t>LightGBM</a:t>
            </a:r>
            <a:endParaRPr lang="en-US" dirty="0"/>
          </a:p>
          <a:p>
            <a:endParaRPr lang="en-US" dirty="0"/>
          </a:p>
          <a:p>
            <a:r>
              <a:rPr lang="en-US" dirty="0"/>
              <a:t>At the conclusion of competition, my Kaggle kernel and GitHub repos went public:</a:t>
            </a:r>
          </a:p>
          <a:p>
            <a:pPr lvl="1"/>
            <a:r>
              <a:rPr lang="en-US" dirty="0"/>
              <a:t>Kaggle Kernel: </a:t>
            </a:r>
            <a:r>
              <a:rPr lang="en-US" dirty="0">
                <a:hlinkClick r:id="rId3"/>
              </a:rPr>
              <a:t>https://www.kaggle.com/jeffreyegan/</a:t>
            </a:r>
            <a:endParaRPr lang="en-US" dirty="0"/>
          </a:p>
          <a:p>
            <a:pPr lvl="1"/>
            <a:r>
              <a:rPr lang="en-US" dirty="0"/>
              <a:t>GitHub Repo: </a:t>
            </a:r>
            <a:r>
              <a:rPr lang="en-US" dirty="0">
                <a:hlinkClick r:id="rId4"/>
              </a:rPr>
              <a:t>https://github.com/jeffreyegan/VSB_Power_Line_Fault_Detection</a:t>
            </a:r>
            <a:endParaRPr lang="en-US" dirty="0"/>
          </a:p>
          <a:p>
            <a:pPr lvl="1"/>
            <a:r>
              <a:rPr lang="en-US" dirty="0"/>
              <a:t>Forks welcome!</a:t>
            </a:r>
          </a:p>
        </p:txBody>
      </p:sp>
      <p:pic>
        <p:nvPicPr>
          <p:cNvPr id="4" name="Picture 3">
            <a:extLst>
              <a:ext uri="{FF2B5EF4-FFF2-40B4-BE49-F238E27FC236}">
                <a16:creationId xmlns:a16="http://schemas.microsoft.com/office/drawing/2014/main" id="{E754DF35-7444-4BCD-B3DB-22F32CFF44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28328327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DAB71-C21E-479B-BD38-D0DF569F5016}"/>
              </a:ext>
            </a:extLst>
          </p:cNvPr>
          <p:cNvSpPr>
            <a:spLocks noGrp="1"/>
          </p:cNvSpPr>
          <p:nvPr>
            <p:ph type="title"/>
          </p:nvPr>
        </p:nvSpPr>
        <p:spPr/>
        <p:txBody>
          <a:bodyPr/>
          <a:lstStyle/>
          <a:p>
            <a:r>
              <a:rPr lang="en-US" dirty="0"/>
              <a:t>Improvements</a:t>
            </a:r>
          </a:p>
        </p:txBody>
      </p:sp>
      <p:sp>
        <p:nvSpPr>
          <p:cNvPr id="3" name="Content Placeholder 2">
            <a:extLst>
              <a:ext uri="{FF2B5EF4-FFF2-40B4-BE49-F238E27FC236}">
                <a16:creationId xmlns:a16="http://schemas.microsoft.com/office/drawing/2014/main" id="{665499C3-B54F-41F4-B086-AF9102334030}"/>
              </a:ext>
            </a:extLst>
          </p:cNvPr>
          <p:cNvSpPr>
            <a:spLocks noGrp="1"/>
          </p:cNvSpPr>
          <p:nvPr>
            <p:ph idx="1"/>
          </p:nvPr>
        </p:nvSpPr>
        <p:spPr/>
        <p:txBody>
          <a:bodyPr/>
          <a:lstStyle/>
          <a:p>
            <a:endParaRPr lang="en-US" dirty="0"/>
          </a:p>
          <a:p>
            <a:r>
              <a:rPr lang="en-US" dirty="0"/>
              <a:t>PD Faults Statistically Occur in this portion</a:t>
            </a:r>
          </a:p>
          <a:p>
            <a:r>
              <a:rPr lang="en-US" dirty="0"/>
              <a:t>While not uniformly true, when a fault is present in one phase, the likelihood of fault present in one or both or the other phases is also quite high.</a:t>
            </a:r>
          </a:p>
          <a:p>
            <a:r>
              <a:rPr lang="en-US" dirty="0"/>
              <a:t>How to use this data without introducing bias?</a:t>
            </a:r>
          </a:p>
          <a:p>
            <a:r>
              <a:rPr lang="en-US" dirty="0"/>
              <a:t>At the conclusion of competition, my Kaggle kernel and GitHub repos went public:</a:t>
            </a:r>
          </a:p>
          <a:p>
            <a:pPr lvl="1"/>
            <a:r>
              <a:rPr lang="en-US" dirty="0"/>
              <a:t>Kaggle Kernel: </a:t>
            </a:r>
            <a:r>
              <a:rPr lang="en-US" dirty="0">
                <a:hlinkClick r:id="rId3"/>
              </a:rPr>
              <a:t>https://www.kaggle.com/jeffreyegan/</a:t>
            </a:r>
            <a:endParaRPr lang="en-US" dirty="0"/>
          </a:p>
          <a:p>
            <a:pPr lvl="1"/>
            <a:r>
              <a:rPr lang="en-US" dirty="0"/>
              <a:t>GitHub Repo: </a:t>
            </a:r>
            <a:r>
              <a:rPr lang="en-US" dirty="0">
                <a:hlinkClick r:id="rId4"/>
              </a:rPr>
              <a:t>https://github.com/jeffreyegan/VSB_Power_Line_Fault_Detection</a:t>
            </a:r>
            <a:endParaRPr lang="en-US" dirty="0"/>
          </a:p>
          <a:p>
            <a:pPr lvl="1"/>
            <a:r>
              <a:rPr lang="en-US" dirty="0"/>
              <a:t>Forks welcome! </a:t>
            </a:r>
          </a:p>
        </p:txBody>
      </p:sp>
      <p:pic>
        <p:nvPicPr>
          <p:cNvPr id="4" name="Picture 3">
            <a:extLst>
              <a:ext uri="{FF2B5EF4-FFF2-40B4-BE49-F238E27FC236}">
                <a16:creationId xmlns:a16="http://schemas.microsoft.com/office/drawing/2014/main" id="{60AE1886-5B66-4D20-A3C6-77D901E7C5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27859313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8080C-B3F2-4133-AC35-BEF073BAFF71}"/>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660F4AF-9927-4940-B28A-E582D0DF975A}"/>
              </a:ext>
            </a:extLst>
          </p:cNvPr>
          <p:cNvSpPr>
            <a:spLocks noGrp="1"/>
          </p:cNvSpPr>
          <p:nvPr>
            <p:ph idx="1"/>
          </p:nvPr>
        </p:nvSpPr>
        <p:spPr/>
        <p:txBody>
          <a:bodyPr/>
          <a:lstStyle/>
          <a:p>
            <a:pPr marL="457200" indent="-457200">
              <a:buFont typeface="+mj-lt"/>
              <a:buAutoNum type="arabicPeriod"/>
            </a:pPr>
            <a:r>
              <a:rPr lang="en-US" dirty="0" err="1"/>
              <a:t>Misak</a:t>
            </a:r>
            <a:r>
              <a:rPr lang="en-US" dirty="0"/>
              <a:t>, S., et al. “A Complex Classification Approach of Partial Discharges from Covered Conductors in Real Environment.” </a:t>
            </a:r>
            <a:r>
              <a:rPr lang="en-US" i="1" dirty="0"/>
              <a:t>IEEE Transactions on Dielectrics and Electrical Insulation</a:t>
            </a:r>
            <a:r>
              <a:rPr lang="en-US" dirty="0"/>
              <a:t>, vol. 24, no. 2, 2017, pp. 1097–1104., doi:10.1109/tdei.2017.006135.</a:t>
            </a:r>
          </a:p>
          <a:p>
            <a:pPr marL="457200" indent="-457200">
              <a:buFont typeface="+mj-lt"/>
              <a:buAutoNum type="arabicPeriod"/>
            </a:pPr>
            <a:r>
              <a:rPr lang="en-US" dirty="0" err="1"/>
              <a:t>Vantuch</a:t>
            </a:r>
            <a:r>
              <a:rPr lang="en-US" dirty="0"/>
              <a:t>, Tomas. </a:t>
            </a:r>
            <a:r>
              <a:rPr lang="en-US" i="1" dirty="0"/>
              <a:t>Analysis of Time Series Data</a:t>
            </a:r>
            <a:r>
              <a:rPr lang="en-US" dirty="0"/>
              <a:t>, 2018, dspace.vsb.cz/bitstream/handle/10084/133114/VAN431_FEI_P1807_1801V001_2018.pdf.</a:t>
            </a:r>
          </a:p>
        </p:txBody>
      </p:sp>
      <p:pic>
        <p:nvPicPr>
          <p:cNvPr id="4" name="Picture 3">
            <a:extLst>
              <a:ext uri="{FF2B5EF4-FFF2-40B4-BE49-F238E27FC236}">
                <a16:creationId xmlns:a16="http://schemas.microsoft.com/office/drawing/2014/main" id="{EA9BA920-910C-4B7D-AA95-6658F73430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3672384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1F399-F316-4EC1-AF57-0D2C5DD91BA5}"/>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909B8015-B6C6-40A5-B009-110D3F921F68}"/>
              </a:ext>
            </a:extLst>
          </p:cNvPr>
          <p:cNvSpPr>
            <a:spLocks noGrp="1"/>
          </p:cNvSpPr>
          <p:nvPr>
            <p:ph idx="1"/>
          </p:nvPr>
        </p:nvSpPr>
        <p:spPr>
          <a:xfrm>
            <a:off x="358140" y="1524000"/>
            <a:ext cx="11506200" cy="4652963"/>
          </a:xfrm>
        </p:spPr>
        <p:txBody>
          <a:bodyPr/>
          <a:lstStyle/>
          <a:p>
            <a:r>
              <a:rPr lang="en-US" dirty="0"/>
              <a:t>Predicting Earthquakes for Los Alamos National Labs – Geophysics Group!</a:t>
            </a:r>
          </a:p>
          <a:p>
            <a:endParaRPr lang="en-US" dirty="0"/>
          </a:p>
          <a:p>
            <a:r>
              <a:rPr lang="en-US" dirty="0"/>
              <a:t>Forecasting earthquakes is one of the most important problems in Earth science because of their devastating consequences. Current scientific studies related to earthquake forecasting focus on three key points: when the event will occur, where it will occur, and how large it will be.</a:t>
            </a:r>
          </a:p>
          <a:p>
            <a:r>
              <a:rPr lang="en-US" dirty="0"/>
              <a:t>In this competition, you will address when the earthquake will take place. Specifically, you’ll predict the time remaining before laboratory earthquakes occur from real-time seismic data. </a:t>
            </a:r>
          </a:p>
          <a:p>
            <a:endParaRPr lang="en-US" dirty="0"/>
          </a:p>
          <a:p>
            <a:r>
              <a:rPr lang="en-US" dirty="0">
                <a:hlinkClick r:id="rId3"/>
              </a:rPr>
              <a:t>https://www.kaggle.com/c/LANL-Earthquake-Prediction</a:t>
            </a:r>
            <a:endParaRPr lang="en-US" dirty="0"/>
          </a:p>
          <a:p>
            <a:endParaRPr lang="en-US" dirty="0"/>
          </a:p>
        </p:txBody>
      </p:sp>
      <p:pic>
        <p:nvPicPr>
          <p:cNvPr id="7" name="Picture 6">
            <a:extLst>
              <a:ext uri="{FF2B5EF4-FFF2-40B4-BE49-F238E27FC236}">
                <a16:creationId xmlns:a16="http://schemas.microsoft.com/office/drawing/2014/main" id="{BBB3BB4C-DD16-4BE9-91E5-0D42B172DD07}"/>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26394" y="4835394"/>
            <a:ext cx="2355707" cy="2355707"/>
          </a:xfrm>
          <a:prstGeom prst="rect">
            <a:avLst/>
          </a:prstGeom>
        </p:spPr>
      </p:pic>
    </p:spTree>
    <p:extLst>
      <p:ext uri="{BB962C8B-B14F-4D97-AF65-F5344CB8AC3E}">
        <p14:creationId xmlns:p14="http://schemas.microsoft.com/office/powerpoint/2010/main" val="24015964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C439E-D941-4F71-A3F4-619E882A7100}"/>
              </a:ext>
            </a:extLst>
          </p:cNvPr>
          <p:cNvSpPr>
            <a:spLocks noGrp="1"/>
          </p:cNvSpPr>
          <p:nvPr>
            <p:ph type="title"/>
          </p:nvPr>
        </p:nvSpPr>
        <p:spPr/>
        <p:txBody>
          <a:bodyPr/>
          <a:lstStyle/>
          <a:p>
            <a:r>
              <a:rPr lang="en-US" dirty="0"/>
              <a:t>First, what is Kaggle?</a:t>
            </a:r>
          </a:p>
        </p:txBody>
      </p:sp>
      <p:sp>
        <p:nvSpPr>
          <p:cNvPr id="7" name="Content Placeholder 6">
            <a:extLst>
              <a:ext uri="{FF2B5EF4-FFF2-40B4-BE49-F238E27FC236}">
                <a16:creationId xmlns:a16="http://schemas.microsoft.com/office/drawing/2014/main" id="{EB40D88D-04DF-4431-B6AE-31020F1C7266}"/>
              </a:ext>
            </a:extLst>
          </p:cNvPr>
          <p:cNvSpPr>
            <a:spLocks noGrp="1"/>
          </p:cNvSpPr>
          <p:nvPr>
            <p:ph idx="1"/>
          </p:nvPr>
        </p:nvSpPr>
        <p:spPr>
          <a:xfrm>
            <a:off x="358140" y="1271447"/>
            <a:ext cx="11506200" cy="4713923"/>
          </a:xfrm>
        </p:spPr>
        <p:txBody>
          <a:bodyPr/>
          <a:lstStyle/>
          <a:p>
            <a:pPr>
              <a:spcBef>
                <a:spcPts val="2400"/>
              </a:spcBef>
            </a:pPr>
            <a:r>
              <a:rPr lang="en-US" dirty="0"/>
              <a:t>Kaggle is an online community of data scientists and machine learners.</a:t>
            </a:r>
          </a:p>
          <a:p>
            <a:pPr>
              <a:spcBef>
                <a:spcPts val="2400"/>
              </a:spcBef>
            </a:pPr>
            <a:r>
              <a:rPr lang="en-US" dirty="0"/>
              <a:t>Kaggle allows users to:</a:t>
            </a:r>
          </a:p>
          <a:p>
            <a:pPr lvl="1">
              <a:spcBef>
                <a:spcPts val="1200"/>
              </a:spcBef>
            </a:pPr>
            <a:r>
              <a:rPr lang="en-US" dirty="0"/>
              <a:t>Find and publish data sets.</a:t>
            </a:r>
          </a:p>
          <a:p>
            <a:pPr lvl="1">
              <a:spcBef>
                <a:spcPts val="1200"/>
              </a:spcBef>
            </a:pPr>
            <a:r>
              <a:rPr lang="en-US" dirty="0"/>
              <a:t>Explore and build models in a web-based data-science environment.</a:t>
            </a:r>
          </a:p>
          <a:p>
            <a:pPr lvl="1">
              <a:spcBef>
                <a:spcPts val="1200"/>
              </a:spcBef>
            </a:pPr>
            <a:r>
              <a:rPr lang="en-US" dirty="0"/>
              <a:t>Work with other data scientists and machine learning engineers.</a:t>
            </a:r>
          </a:p>
          <a:p>
            <a:pPr lvl="1">
              <a:spcBef>
                <a:spcPts val="1200"/>
              </a:spcBef>
            </a:pPr>
            <a:r>
              <a:rPr lang="en-US" dirty="0">
                <a:solidFill>
                  <a:srgbClr val="387890"/>
                </a:solidFill>
              </a:rPr>
              <a:t>Enter competitions to solve data science challenges</a:t>
            </a:r>
            <a:r>
              <a:rPr lang="en-US" dirty="0"/>
              <a:t>.</a:t>
            </a:r>
          </a:p>
          <a:p>
            <a:pPr>
              <a:spcBef>
                <a:spcPts val="2400"/>
              </a:spcBef>
            </a:pPr>
            <a:r>
              <a:rPr lang="en-US" dirty="0"/>
              <a:t>Kaggle got its start by offering machine learning competitions and now also offers a public data platform, a cloud-based workbench for data science, and short form Artificial Intelligence education.</a:t>
            </a:r>
          </a:p>
          <a:p>
            <a:pPr>
              <a:spcBef>
                <a:spcPts val="2400"/>
              </a:spcBef>
            </a:pPr>
            <a:r>
              <a:rPr lang="en-US" dirty="0"/>
              <a:t>Google acquired Kaggle on 8 March 2017.</a:t>
            </a:r>
          </a:p>
        </p:txBody>
      </p:sp>
      <p:pic>
        <p:nvPicPr>
          <p:cNvPr id="9" name="Picture 8">
            <a:extLst>
              <a:ext uri="{FF2B5EF4-FFF2-40B4-BE49-F238E27FC236}">
                <a16:creationId xmlns:a16="http://schemas.microsoft.com/office/drawing/2014/main" id="{FDE1A540-941E-4E72-B31E-775E607150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6338" y="5331576"/>
            <a:ext cx="3006780" cy="1161301"/>
          </a:xfrm>
          <a:prstGeom prst="rect">
            <a:avLst/>
          </a:prstGeom>
        </p:spPr>
      </p:pic>
    </p:spTree>
    <p:extLst>
      <p:ext uri="{BB962C8B-B14F-4D97-AF65-F5344CB8AC3E}">
        <p14:creationId xmlns:p14="http://schemas.microsoft.com/office/powerpoint/2010/main" val="2500643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F7159-EA1E-4A67-AAB0-348626D20472}"/>
              </a:ext>
            </a:extLst>
          </p:cNvPr>
          <p:cNvSpPr>
            <a:spLocks noGrp="1"/>
          </p:cNvSpPr>
          <p:nvPr>
            <p:ph type="title"/>
          </p:nvPr>
        </p:nvSpPr>
        <p:spPr/>
        <p:txBody>
          <a:bodyPr/>
          <a:lstStyle/>
          <a:p>
            <a:r>
              <a:rPr lang="en-US" dirty="0"/>
              <a:t>Project Overview</a:t>
            </a:r>
          </a:p>
        </p:txBody>
      </p:sp>
      <p:sp>
        <p:nvSpPr>
          <p:cNvPr id="3" name="Content Placeholder 2">
            <a:extLst>
              <a:ext uri="{FF2B5EF4-FFF2-40B4-BE49-F238E27FC236}">
                <a16:creationId xmlns:a16="http://schemas.microsoft.com/office/drawing/2014/main" id="{9AD5F8DE-A67D-4EE4-B9B9-E01711C430F8}"/>
              </a:ext>
            </a:extLst>
          </p:cNvPr>
          <p:cNvSpPr>
            <a:spLocks noGrp="1"/>
          </p:cNvSpPr>
          <p:nvPr>
            <p:ph idx="1"/>
          </p:nvPr>
        </p:nvSpPr>
        <p:spPr/>
        <p:txBody>
          <a:bodyPr/>
          <a:lstStyle/>
          <a:p>
            <a:r>
              <a:rPr lang="en-US" dirty="0"/>
              <a:t>Medium voltage overhead power lines run for hundreds of miles to supply power to cities. These great distances make it expensive to manually inspect the lines for damage that doesn't immediately lead to a power outage, such as a tree branch hitting the line or a flaw in the insulator. These modes of damage lead to a phenomenon known as partial discharge — an electrical discharge which does not bridge the electrodes between an insulation system completely. Partial discharges slowly damage the power line, so left unrepaired they will eventually lead to a power outage or start a fire.</a:t>
            </a:r>
          </a:p>
          <a:p>
            <a:r>
              <a:rPr lang="en-US" dirty="0"/>
              <a:t>Your challenge is to detect partial discharge patterns in signals acquired from these power lines with a new meter designed at the </a:t>
            </a:r>
            <a:r>
              <a:rPr lang="en-US" dirty="0">
                <a:hlinkClick r:id="rId3"/>
              </a:rPr>
              <a:t>ENET Centre</a:t>
            </a:r>
            <a:r>
              <a:rPr lang="en-US" dirty="0"/>
              <a:t> at </a:t>
            </a:r>
            <a:r>
              <a:rPr lang="en-US" dirty="0">
                <a:hlinkClick r:id="rId4"/>
              </a:rPr>
              <a:t>VŠB</a:t>
            </a:r>
            <a:r>
              <a:rPr lang="en-US" dirty="0"/>
              <a:t>. Effective classifiers using this data will make it possible to continuously monitor power lines for faults.</a:t>
            </a:r>
          </a:p>
          <a:p>
            <a:r>
              <a:rPr lang="en-US" dirty="0"/>
              <a:t>ENET Centre researches and develops renewable energy resources with the goal of reducing or eliminating harmful environmental impacts. Their efforts focus on developing technology solutions around transportation and processing of energy raw materials.</a:t>
            </a:r>
          </a:p>
          <a:p>
            <a:r>
              <a:rPr lang="en-US" dirty="0"/>
              <a:t>By developing a solution to detect partial discharge you’ll help reduce maintenance costs, and prevent power outages.</a:t>
            </a:r>
          </a:p>
          <a:p>
            <a:endParaRPr lang="en-US" dirty="0"/>
          </a:p>
        </p:txBody>
      </p:sp>
      <p:pic>
        <p:nvPicPr>
          <p:cNvPr id="4" name="Picture 3">
            <a:extLst>
              <a:ext uri="{FF2B5EF4-FFF2-40B4-BE49-F238E27FC236}">
                <a16:creationId xmlns:a16="http://schemas.microsoft.com/office/drawing/2014/main" id="{5ABE0992-6A28-499A-94B1-DEB64908F4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4096632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D5F54-1077-4583-81AD-D4E61DDCB402}"/>
              </a:ext>
            </a:extLst>
          </p:cNvPr>
          <p:cNvSpPr>
            <a:spLocks noGrp="1"/>
          </p:cNvSpPr>
          <p:nvPr>
            <p:ph type="title"/>
          </p:nvPr>
        </p:nvSpPr>
        <p:spPr/>
        <p:txBody>
          <a:bodyPr/>
          <a:lstStyle/>
          <a:p>
            <a:r>
              <a:rPr lang="en-US" dirty="0"/>
              <a:t>Examination Reveals Highly Unbalanced Data</a:t>
            </a:r>
          </a:p>
        </p:txBody>
      </p:sp>
      <p:sp>
        <p:nvSpPr>
          <p:cNvPr id="3" name="Content Placeholder 2">
            <a:extLst>
              <a:ext uri="{FF2B5EF4-FFF2-40B4-BE49-F238E27FC236}">
                <a16:creationId xmlns:a16="http://schemas.microsoft.com/office/drawing/2014/main" id="{74201EB1-D6F4-480A-9D4E-92D99B08E2DC}"/>
              </a:ext>
            </a:extLst>
          </p:cNvPr>
          <p:cNvSpPr>
            <a:spLocks noGrp="1"/>
          </p:cNvSpPr>
          <p:nvPr>
            <p:ph idx="1"/>
          </p:nvPr>
        </p:nvSpPr>
        <p:spPr/>
        <p:txBody>
          <a:bodyPr/>
          <a:lstStyle/>
          <a:p>
            <a:r>
              <a:rPr lang="en-US" dirty="0"/>
              <a:t>All Provided Data: Labeled &amp; Unlabeled</a:t>
            </a:r>
          </a:p>
          <a:p>
            <a:pPr lvl="1">
              <a:spcBef>
                <a:spcPts val="1200"/>
              </a:spcBef>
            </a:pPr>
            <a:r>
              <a:rPr lang="en-US" dirty="0"/>
              <a:t>Labeled Training Set: </a:t>
            </a:r>
            <a:r>
              <a:rPr lang="en-US" dirty="0">
                <a:solidFill>
                  <a:srgbClr val="FF0000"/>
                </a:solidFill>
              </a:rPr>
              <a:t>#####</a:t>
            </a:r>
            <a:r>
              <a:rPr lang="en-US" dirty="0"/>
              <a:t> Measurements = </a:t>
            </a:r>
            <a:r>
              <a:rPr lang="en-US" dirty="0">
                <a:solidFill>
                  <a:srgbClr val="FF0000"/>
                </a:solidFill>
              </a:rPr>
              <a:t>###</a:t>
            </a:r>
            <a:r>
              <a:rPr lang="en-US" dirty="0"/>
              <a:t> Signals</a:t>
            </a:r>
          </a:p>
          <a:p>
            <a:pPr lvl="1">
              <a:spcBef>
                <a:spcPts val="1200"/>
              </a:spcBef>
            </a:pPr>
            <a:r>
              <a:rPr lang="en-US" dirty="0"/>
              <a:t>Unlabeled Test Set: Perform Binary Classification: </a:t>
            </a:r>
            <a:r>
              <a:rPr lang="en-US" dirty="0">
                <a:solidFill>
                  <a:srgbClr val="FF0000"/>
                </a:solidFill>
              </a:rPr>
              <a:t>#####</a:t>
            </a:r>
            <a:r>
              <a:rPr lang="en-US" dirty="0"/>
              <a:t> Measurements = </a:t>
            </a:r>
            <a:r>
              <a:rPr lang="en-US" dirty="0">
                <a:solidFill>
                  <a:srgbClr val="FF0000"/>
                </a:solidFill>
              </a:rPr>
              <a:t>##</a:t>
            </a:r>
            <a:r>
              <a:rPr lang="en-US" dirty="0"/>
              <a:t> Signals</a:t>
            </a:r>
          </a:p>
          <a:p>
            <a:pPr lvl="1"/>
            <a:endParaRPr lang="en-US" dirty="0"/>
          </a:p>
          <a:p>
            <a:r>
              <a:rPr lang="en-US" dirty="0"/>
              <a:t>Occurrence of Faults and Non-Faults in Labeled Data</a:t>
            </a:r>
          </a:p>
          <a:p>
            <a:pPr lvl="1">
              <a:spcBef>
                <a:spcPts val="1200"/>
              </a:spcBef>
            </a:pPr>
            <a:r>
              <a:rPr lang="en-US" dirty="0"/>
              <a:t>8187 Signals without Fault, 213 Signals with Fault </a:t>
            </a:r>
            <a:r>
              <a:rPr lang="en-US" dirty="0">
                <a:solidFill>
                  <a:srgbClr val="3E849E"/>
                </a:solidFill>
              </a:rPr>
              <a:t>(only 2.5% of labeled signals have faults!)</a:t>
            </a:r>
          </a:p>
          <a:p>
            <a:pPr lvl="1"/>
            <a:endParaRPr lang="en-US" dirty="0"/>
          </a:p>
          <a:p>
            <a:r>
              <a:rPr lang="en-US" dirty="0"/>
              <a:t>Grouping of Signal Faults per Measurement</a:t>
            </a:r>
          </a:p>
          <a:p>
            <a:pPr lvl="1">
              <a:spcBef>
                <a:spcPts val="1200"/>
              </a:spcBef>
            </a:pPr>
            <a:r>
              <a:rPr lang="en-US" dirty="0"/>
              <a:t>Measurements with no faults present: 2710 (93.3% of measurements exhibit no fault)</a:t>
            </a:r>
          </a:p>
          <a:p>
            <a:pPr lvl="1">
              <a:spcBef>
                <a:spcPts val="1200"/>
              </a:spcBef>
            </a:pPr>
            <a:r>
              <a:rPr lang="en-US" dirty="0"/>
              <a:t>Measurements with fault present in only 1 phase: 19 (9.7% of cases where faults present)</a:t>
            </a:r>
          </a:p>
          <a:p>
            <a:pPr lvl="1">
              <a:spcBef>
                <a:spcPts val="1200"/>
              </a:spcBef>
            </a:pPr>
            <a:r>
              <a:rPr lang="en-US" dirty="0"/>
              <a:t>Measurements with faults present in 2 of 3 phases: 19 (9.7% of cases where faults present)</a:t>
            </a:r>
          </a:p>
          <a:p>
            <a:pPr lvl="1">
              <a:spcBef>
                <a:spcPts val="1200"/>
              </a:spcBef>
            </a:pPr>
            <a:r>
              <a:rPr lang="en-US" dirty="0"/>
              <a:t>Measurements with faults present in all 3 phases: 156 (80.4% of cases where faults present)</a:t>
            </a:r>
          </a:p>
          <a:p>
            <a:endParaRPr lang="en-US" dirty="0"/>
          </a:p>
        </p:txBody>
      </p:sp>
      <p:pic>
        <p:nvPicPr>
          <p:cNvPr id="4" name="Picture 3">
            <a:extLst>
              <a:ext uri="{FF2B5EF4-FFF2-40B4-BE49-F238E27FC236}">
                <a16:creationId xmlns:a16="http://schemas.microsoft.com/office/drawing/2014/main" id="{032E8FE9-4436-4336-B4BA-0254E5EED4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3798315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593CAF22-1D74-4937-89BA-B90D60F3B09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58775" y="1278431"/>
            <a:ext cx="5661025" cy="3328585"/>
          </a:xfrm>
        </p:spPr>
      </p:pic>
      <p:pic>
        <p:nvPicPr>
          <p:cNvPr id="9" name="Content Placeholder 8">
            <a:extLst>
              <a:ext uri="{FF2B5EF4-FFF2-40B4-BE49-F238E27FC236}">
                <a16:creationId xmlns:a16="http://schemas.microsoft.com/office/drawing/2014/main" id="{5972C7EB-0976-4405-B88D-9E96AE3F181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278431"/>
            <a:ext cx="5661025" cy="3328585"/>
          </a:xfrm>
        </p:spPr>
      </p:pic>
      <p:sp>
        <p:nvSpPr>
          <p:cNvPr id="2" name="Title 1">
            <a:extLst>
              <a:ext uri="{FF2B5EF4-FFF2-40B4-BE49-F238E27FC236}">
                <a16:creationId xmlns:a16="http://schemas.microsoft.com/office/drawing/2014/main" id="{665DB8BE-F379-4C37-87DD-30DE42DFB010}"/>
              </a:ext>
            </a:extLst>
          </p:cNvPr>
          <p:cNvSpPr>
            <a:spLocks noGrp="1"/>
          </p:cNvSpPr>
          <p:nvPr>
            <p:ph type="title"/>
          </p:nvPr>
        </p:nvSpPr>
        <p:spPr/>
        <p:txBody>
          <a:bodyPr/>
          <a:lstStyle/>
          <a:p>
            <a:r>
              <a:rPr lang="en-US" dirty="0"/>
              <a:t>Sample Measurements with 3 Phase Signals</a:t>
            </a:r>
          </a:p>
        </p:txBody>
      </p:sp>
      <p:sp>
        <p:nvSpPr>
          <p:cNvPr id="10" name="Rectangle 9">
            <a:extLst>
              <a:ext uri="{FF2B5EF4-FFF2-40B4-BE49-F238E27FC236}">
                <a16:creationId xmlns:a16="http://schemas.microsoft.com/office/drawing/2014/main" id="{206B3364-E9D2-448E-BAC5-4372748633B9}"/>
              </a:ext>
            </a:extLst>
          </p:cNvPr>
          <p:cNvSpPr/>
          <p:nvPr/>
        </p:nvSpPr>
        <p:spPr>
          <a:xfrm>
            <a:off x="693040" y="4674948"/>
            <a:ext cx="11140185" cy="1429622"/>
          </a:xfrm>
          <a:prstGeom prst="rect">
            <a:avLst/>
          </a:prstGeom>
        </p:spPr>
        <p:txBody>
          <a:bodyPr wrap="square">
            <a:spAutoFit/>
          </a:bodyPr>
          <a:lstStyle/>
          <a:p>
            <a:pPr>
              <a:lnSpc>
                <a:spcPct val="150000"/>
              </a:lnSpc>
            </a:pPr>
            <a:r>
              <a:rPr lang="en-US" sz="2000" dirty="0"/>
              <a:t>Each signal (phase) contains 800,000 measurements of a power line’s voltage, taken over 20 milliseconds.</a:t>
            </a:r>
          </a:p>
          <a:p>
            <a:pPr>
              <a:lnSpc>
                <a:spcPct val="150000"/>
              </a:lnSpc>
            </a:pPr>
            <a:r>
              <a:rPr lang="en-US" sz="2000" dirty="0"/>
              <a:t>For signal processing, that means each signal data set has a sample rate of 40 million samples per second.</a:t>
            </a:r>
          </a:p>
          <a:p>
            <a:pPr>
              <a:lnSpc>
                <a:spcPct val="150000"/>
              </a:lnSpc>
            </a:pPr>
            <a:r>
              <a:rPr lang="en-US" sz="2000" dirty="0"/>
              <a:t>The underlying electric grid operates at 50Hz, this means each signal covers a single complete grid cycle.</a:t>
            </a:r>
          </a:p>
        </p:txBody>
      </p:sp>
      <p:pic>
        <p:nvPicPr>
          <p:cNvPr id="11" name="Picture 10">
            <a:extLst>
              <a:ext uri="{FF2B5EF4-FFF2-40B4-BE49-F238E27FC236}">
                <a16:creationId xmlns:a16="http://schemas.microsoft.com/office/drawing/2014/main" id="{37BF8CAB-7167-41C3-BFD8-74BC6F0DEC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2231544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D5C521A-8767-46E1-9D37-D93C979FAFF8}"/>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58775" y="1458893"/>
            <a:ext cx="5661025" cy="4413289"/>
          </a:xfrm>
        </p:spPr>
      </p:pic>
      <p:sp>
        <p:nvSpPr>
          <p:cNvPr id="3" name="Content Placeholder 2">
            <a:extLst>
              <a:ext uri="{FF2B5EF4-FFF2-40B4-BE49-F238E27FC236}">
                <a16:creationId xmlns:a16="http://schemas.microsoft.com/office/drawing/2014/main" id="{B0745121-DE61-4A86-B32A-AEA23432681A}"/>
              </a:ext>
            </a:extLst>
          </p:cNvPr>
          <p:cNvSpPr>
            <a:spLocks noGrp="1"/>
          </p:cNvSpPr>
          <p:nvPr>
            <p:ph sz="half" idx="2"/>
          </p:nvPr>
        </p:nvSpPr>
        <p:spPr>
          <a:xfrm>
            <a:off x="6172200" y="1563475"/>
            <a:ext cx="5661660" cy="4613488"/>
          </a:xfrm>
        </p:spPr>
        <p:txBody>
          <a:bodyPr/>
          <a:lstStyle/>
          <a:p>
            <a:pPr marL="0" indent="0">
              <a:spcBef>
                <a:spcPts val="2400"/>
              </a:spcBef>
              <a:buNone/>
            </a:pPr>
            <a:r>
              <a:rPr lang="en-US" dirty="0"/>
              <a:t>Many other sources of noise could be falsely attributed to partial discharge.</a:t>
            </a:r>
          </a:p>
          <a:p>
            <a:pPr>
              <a:spcBef>
                <a:spcPts val="2400"/>
              </a:spcBef>
            </a:pPr>
            <a:r>
              <a:rPr lang="en-US" dirty="0"/>
              <a:t>Ambient and Amplifier Noise</a:t>
            </a:r>
          </a:p>
          <a:p>
            <a:pPr>
              <a:spcBef>
                <a:spcPts val="2400"/>
              </a:spcBef>
            </a:pPr>
            <a:r>
              <a:rPr lang="en-US" dirty="0"/>
              <a:t>PD: Partial Discharge Fault Pattern</a:t>
            </a:r>
          </a:p>
          <a:p>
            <a:pPr>
              <a:spcBef>
                <a:spcPts val="2400"/>
              </a:spcBef>
            </a:pPr>
            <a:r>
              <a:rPr lang="en-US" dirty="0"/>
              <a:t>DSI: Discrete Spectral Interference</a:t>
            </a:r>
          </a:p>
          <a:p>
            <a:pPr lvl="1"/>
            <a:r>
              <a:rPr lang="en-US" dirty="0"/>
              <a:t>E.g. Radio Emissions, Power Electronics</a:t>
            </a:r>
          </a:p>
          <a:p>
            <a:pPr>
              <a:spcBef>
                <a:spcPts val="2400"/>
              </a:spcBef>
            </a:pPr>
            <a:r>
              <a:rPr lang="en-US" dirty="0"/>
              <a:t>RPI: Random Pulses Interference</a:t>
            </a:r>
          </a:p>
          <a:p>
            <a:pPr lvl="1"/>
            <a:r>
              <a:rPr lang="en-US" dirty="0"/>
              <a:t>Lightning, Switching Operations, </a:t>
            </a:r>
            <a:r>
              <a:rPr lang="en-US" dirty="0" err="1"/>
              <a:t>Carona</a:t>
            </a:r>
            <a:endParaRPr lang="en-US" dirty="0"/>
          </a:p>
        </p:txBody>
      </p:sp>
      <p:sp>
        <p:nvSpPr>
          <p:cNvPr id="4" name="Title 3">
            <a:extLst>
              <a:ext uri="{FF2B5EF4-FFF2-40B4-BE49-F238E27FC236}">
                <a16:creationId xmlns:a16="http://schemas.microsoft.com/office/drawing/2014/main" id="{1E4DE298-BE39-4544-85C5-68BE85D660EB}"/>
              </a:ext>
            </a:extLst>
          </p:cNvPr>
          <p:cNvSpPr>
            <a:spLocks noGrp="1"/>
          </p:cNvSpPr>
          <p:nvPr>
            <p:ph type="title"/>
          </p:nvPr>
        </p:nvSpPr>
        <p:spPr/>
        <p:txBody>
          <a:bodyPr/>
          <a:lstStyle/>
          <a:p>
            <a:r>
              <a:rPr lang="en-US" dirty="0"/>
              <a:t>Detecting Partial Discharges is Difficult</a:t>
            </a:r>
          </a:p>
        </p:txBody>
      </p:sp>
      <p:sp>
        <p:nvSpPr>
          <p:cNvPr id="7" name="Rectangle 6">
            <a:extLst>
              <a:ext uri="{FF2B5EF4-FFF2-40B4-BE49-F238E27FC236}">
                <a16:creationId xmlns:a16="http://schemas.microsoft.com/office/drawing/2014/main" id="{DB993DA1-8811-4F70-A1C8-81A2C577321A}"/>
              </a:ext>
            </a:extLst>
          </p:cNvPr>
          <p:cNvSpPr/>
          <p:nvPr/>
        </p:nvSpPr>
        <p:spPr>
          <a:xfrm>
            <a:off x="920364" y="1194143"/>
            <a:ext cx="5103705" cy="369332"/>
          </a:xfrm>
          <a:prstGeom prst="rect">
            <a:avLst/>
          </a:prstGeom>
        </p:spPr>
        <p:txBody>
          <a:bodyPr wrap="none">
            <a:spAutoFit/>
          </a:bodyPr>
          <a:lstStyle/>
          <a:p>
            <a:r>
              <a:rPr lang="en-US" b="1" dirty="0"/>
              <a:t>PD Pattern Observed alongside other Noise Sources</a:t>
            </a:r>
          </a:p>
        </p:txBody>
      </p:sp>
      <p:sp>
        <p:nvSpPr>
          <p:cNvPr id="8" name="Rectangle 7">
            <a:extLst>
              <a:ext uri="{FF2B5EF4-FFF2-40B4-BE49-F238E27FC236}">
                <a16:creationId xmlns:a16="http://schemas.microsoft.com/office/drawing/2014/main" id="{999AD86D-B816-4523-9B8E-2C6235C29B0E}"/>
              </a:ext>
            </a:extLst>
          </p:cNvPr>
          <p:cNvSpPr/>
          <p:nvPr/>
        </p:nvSpPr>
        <p:spPr>
          <a:xfrm>
            <a:off x="994387" y="5767600"/>
            <a:ext cx="2618602" cy="369332"/>
          </a:xfrm>
          <a:prstGeom prst="rect">
            <a:avLst/>
          </a:prstGeom>
        </p:spPr>
        <p:txBody>
          <a:bodyPr wrap="none">
            <a:spAutoFit/>
          </a:bodyPr>
          <a:lstStyle/>
          <a:p>
            <a:r>
              <a:rPr lang="en-US" i="1" dirty="0">
                <a:solidFill>
                  <a:srgbClr val="B9B8B8"/>
                </a:solidFill>
              </a:rPr>
              <a:t>Figure from Reference [1]</a:t>
            </a:r>
          </a:p>
        </p:txBody>
      </p:sp>
      <p:pic>
        <p:nvPicPr>
          <p:cNvPr id="9" name="Picture 8">
            <a:extLst>
              <a:ext uri="{FF2B5EF4-FFF2-40B4-BE49-F238E27FC236}">
                <a16:creationId xmlns:a16="http://schemas.microsoft.com/office/drawing/2014/main" id="{744A9F6F-3E10-4227-9B90-CD9AF45415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3364943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C8BF2C9-9E5D-4A20-9ADE-D97D3C6541DC}"/>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58775" y="1271689"/>
            <a:ext cx="5661025" cy="4787698"/>
          </a:xfrm>
        </p:spPr>
      </p:pic>
      <p:sp>
        <p:nvSpPr>
          <p:cNvPr id="3" name="Content Placeholder 2">
            <a:extLst>
              <a:ext uri="{FF2B5EF4-FFF2-40B4-BE49-F238E27FC236}">
                <a16:creationId xmlns:a16="http://schemas.microsoft.com/office/drawing/2014/main" id="{D5795ED3-1C85-42F3-A326-0E77DDE3A5EE}"/>
              </a:ext>
            </a:extLst>
          </p:cNvPr>
          <p:cNvSpPr>
            <a:spLocks noGrp="1"/>
          </p:cNvSpPr>
          <p:nvPr>
            <p:ph sz="half" idx="2"/>
          </p:nvPr>
        </p:nvSpPr>
        <p:spPr/>
        <p:txBody>
          <a:bodyPr/>
          <a:lstStyle/>
          <a:p>
            <a:r>
              <a:rPr lang="en-US" dirty="0"/>
              <a:t>A corona discharge is an electrical discharge brought on by the ionization of a fluid such as air surrounding a conductor that is electrically charged.</a:t>
            </a:r>
          </a:p>
          <a:p>
            <a:r>
              <a:rPr lang="en-US" dirty="0"/>
              <a:t>Spontaneous corona discharges occur naturally in high-voltage systems unless care is taken to limit the electric field strength.</a:t>
            </a:r>
          </a:p>
          <a:p>
            <a:r>
              <a:rPr lang="en-US" dirty="0"/>
              <a:t>A corona will occur when the strength of the electric field (potential gradient) around a conductor is high enough to form a conductive region, but not high enough to cause electrical breakdown or arcing to nearby objects.</a:t>
            </a:r>
          </a:p>
        </p:txBody>
      </p:sp>
      <p:sp>
        <p:nvSpPr>
          <p:cNvPr id="4" name="Title 3">
            <a:extLst>
              <a:ext uri="{FF2B5EF4-FFF2-40B4-BE49-F238E27FC236}">
                <a16:creationId xmlns:a16="http://schemas.microsoft.com/office/drawing/2014/main" id="{25DAB050-0755-4EF7-BE6A-1D4AEE236DE9}"/>
              </a:ext>
            </a:extLst>
          </p:cNvPr>
          <p:cNvSpPr>
            <a:spLocks noGrp="1"/>
          </p:cNvSpPr>
          <p:nvPr>
            <p:ph type="title"/>
          </p:nvPr>
        </p:nvSpPr>
        <p:spPr/>
        <p:txBody>
          <a:bodyPr/>
          <a:lstStyle/>
          <a:p>
            <a:r>
              <a:rPr lang="en-US" dirty="0"/>
              <a:t>Identify and Cancel </a:t>
            </a:r>
            <a:r>
              <a:rPr lang="en-US" dirty="0" err="1"/>
              <a:t>Carona</a:t>
            </a:r>
            <a:r>
              <a:rPr lang="en-US" dirty="0"/>
              <a:t> Discharge Peaks</a:t>
            </a:r>
          </a:p>
        </p:txBody>
      </p:sp>
      <p:sp>
        <p:nvSpPr>
          <p:cNvPr id="7" name="Rectangle 6">
            <a:extLst>
              <a:ext uri="{FF2B5EF4-FFF2-40B4-BE49-F238E27FC236}">
                <a16:creationId xmlns:a16="http://schemas.microsoft.com/office/drawing/2014/main" id="{73CC04A9-CF1B-44C3-AF9D-D68DC57B5797}"/>
              </a:ext>
            </a:extLst>
          </p:cNvPr>
          <p:cNvSpPr/>
          <p:nvPr/>
        </p:nvSpPr>
        <p:spPr>
          <a:xfrm>
            <a:off x="976970" y="5941064"/>
            <a:ext cx="2618602" cy="369332"/>
          </a:xfrm>
          <a:prstGeom prst="rect">
            <a:avLst/>
          </a:prstGeom>
        </p:spPr>
        <p:txBody>
          <a:bodyPr wrap="none">
            <a:spAutoFit/>
          </a:bodyPr>
          <a:lstStyle/>
          <a:p>
            <a:r>
              <a:rPr lang="en-US" i="1" dirty="0">
                <a:solidFill>
                  <a:srgbClr val="B9B8B8"/>
                </a:solidFill>
              </a:rPr>
              <a:t>Figure from Reference [1]</a:t>
            </a:r>
          </a:p>
        </p:txBody>
      </p:sp>
      <p:sp>
        <p:nvSpPr>
          <p:cNvPr id="8" name="Rectangle 7">
            <a:extLst>
              <a:ext uri="{FF2B5EF4-FFF2-40B4-BE49-F238E27FC236}">
                <a16:creationId xmlns:a16="http://schemas.microsoft.com/office/drawing/2014/main" id="{BAECBBBA-FBF2-4C97-84C8-CA5FCE707112}"/>
              </a:ext>
            </a:extLst>
          </p:cNvPr>
          <p:cNvSpPr/>
          <p:nvPr/>
        </p:nvSpPr>
        <p:spPr>
          <a:xfrm>
            <a:off x="728775" y="1027612"/>
            <a:ext cx="4809876" cy="369332"/>
          </a:xfrm>
          <a:prstGeom prst="rect">
            <a:avLst/>
          </a:prstGeom>
        </p:spPr>
        <p:txBody>
          <a:bodyPr wrap="square">
            <a:spAutoFit/>
          </a:bodyPr>
          <a:lstStyle/>
          <a:p>
            <a:pPr algn="ctr"/>
            <a:r>
              <a:rPr lang="en-US" b="1" dirty="0" err="1"/>
              <a:t>Carona</a:t>
            </a:r>
            <a:r>
              <a:rPr lang="en-US" b="1" dirty="0"/>
              <a:t> Discharge Peak Detail</a:t>
            </a:r>
          </a:p>
        </p:txBody>
      </p:sp>
      <p:pic>
        <p:nvPicPr>
          <p:cNvPr id="9" name="Picture 8">
            <a:extLst>
              <a:ext uri="{FF2B5EF4-FFF2-40B4-BE49-F238E27FC236}">
                <a16:creationId xmlns:a16="http://schemas.microsoft.com/office/drawing/2014/main" id="{58BB7993-2B1C-49D4-8979-16619A32B1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3320861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BB7A163-2C41-451B-BC4B-A15F54B453F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58775" y="1867060"/>
            <a:ext cx="5661025" cy="4189158"/>
          </a:xfrm>
        </p:spPr>
      </p:pic>
      <p:sp>
        <p:nvSpPr>
          <p:cNvPr id="6" name="Content Placeholder 5">
            <a:extLst>
              <a:ext uri="{FF2B5EF4-FFF2-40B4-BE49-F238E27FC236}">
                <a16:creationId xmlns:a16="http://schemas.microsoft.com/office/drawing/2014/main" id="{4B434D80-27B1-4AF0-84DE-3C9A3AB29E38}"/>
              </a:ext>
            </a:extLst>
          </p:cNvPr>
          <p:cNvSpPr>
            <a:spLocks noGrp="1"/>
          </p:cNvSpPr>
          <p:nvPr>
            <p:ph sz="half" idx="2"/>
          </p:nvPr>
        </p:nvSpPr>
        <p:spPr>
          <a:xfrm>
            <a:off x="6172200" y="1485677"/>
            <a:ext cx="5661660" cy="5022216"/>
          </a:xfrm>
        </p:spPr>
        <p:txBody>
          <a:bodyPr/>
          <a:lstStyle/>
          <a:p>
            <a:r>
              <a:rPr lang="en-US" dirty="0"/>
              <a:t>One of the most common fundamental features of the PD pattern is that it occurs on the rising amplitude edges of the sinusoidal curve.</a:t>
            </a:r>
          </a:p>
          <a:p>
            <a:r>
              <a:rPr lang="en-US" dirty="0"/>
              <a:t>For future iterations of feature extraction, this allows us to omit the rest of the signal.</a:t>
            </a:r>
          </a:p>
          <a:p>
            <a:r>
              <a:rPr lang="en-US" dirty="0"/>
              <a:t>This change should improve the efficiency of processing signal data as well improve the model’s ability to detect true faults and avoid false positives.</a:t>
            </a:r>
          </a:p>
        </p:txBody>
      </p:sp>
      <p:sp>
        <p:nvSpPr>
          <p:cNvPr id="4" name="Title 3">
            <a:extLst>
              <a:ext uri="{FF2B5EF4-FFF2-40B4-BE49-F238E27FC236}">
                <a16:creationId xmlns:a16="http://schemas.microsoft.com/office/drawing/2014/main" id="{EF80EBB1-2EB6-4FAF-A1FA-6A6B024222F7}"/>
              </a:ext>
            </a:extLst>
          </p:cNvPr>
          <p:cNvSpPr>
            <a:spLocks noGrp="1"/>
          </p:cNvSpPr>
          <p:nvPr>
            <p:ph type="title"/>
          </p:nvPr>
        </p:nvSpPr>
        <p:spPr/>
        <p:txBody>
          <a:bodyPr/>
          <a:lstStyle/>
          <a:p>
            <a:r>
              <a:rPr lang="en-US" dirty="0"/>
              <a:t>Focus on Portions of the Sinusoid with Rising Amplitude for Improved PD Detection</a:t>
            </a:r>
          </a:p>
        </p:txBody>
      </p:sp>
      <p:sp>
        <p:nvSpPr>
          <p:cNvPr id="9" name="Rectangle 8">
            <a:extLst>
              <a:ext uri="{FF2B5EF4-FFF2-40B4-BE49-F238E27FC236}">
                <a16:creationId xmlns:a16="http://schemas.microsoft.com/office/drawing/2014/main" id="{FBD29C27-8560-49F9-801F-CE4889CF99D7}"/>
              </a:ext>
            </a:extLst>
          </p:cNvPr>
          <p:cNvSpPr/>
          <p:nvPr/>
        </p:nvSpPr>
        <p:spPr>
          <a:xfrm>
            <a:off x="920364" y="1359614"/>
            <a:ext cx="4836002" cy="646331"/>
          </a:xfrm>
          <a:prstGeom prst="rect">
            <a:avLst/>
          </a:prstGeom>
        </p:spPr>
        <p:txBody>
          <a:bodyPr wrap="square">
            <a:spAutoFit/>
          </a:bodyPr>
          <a:lstStyle/>
          <a:p>
            <a:pPr algn="ctr"/>
            <a:r>
              <a:rPr lang="en-US" b="1" dirty="0"/>
              <a:t>Sections of Sinusoidal Shape (1,2) with the Statistically Highest Occurrence of PD pulses</a:t>
            </a:r>
          </a:p>
        </p:txBody>
      </p:sp>
      <p:sp>
        <p:nvSpPr>
          <p:cNvPr id="10" name="Rectangle 9">
            <a:extLst>
              <a:ext uri="{FF2B5EF4-FFF2-40B4-BE49-F238E27FC236}">
                <a16:creationId xmlns:a16="http://schemas.microsoft.com/office/drawing/2014/main" id="{41D0961F-05A2-45F6-A639-5BA1872DA24B}"/>
              </a:ext>
            </a:extLst>
          </p:cNvPr>
          <p:cNvSpPr/>
          <p:nvPr/>
        </p:nvSpPr>
        <p:spPr>
          <a:xfrm>
            <a:off x="976970" y="5906234"/>
            <a:ext cx="2558970" cy="369332"/>
          </a:xfrm>
          <a:prstGeom prst="rect">
            <a:avLst/>
          </a:prstGeom>
        </p:spPr>
        <p:txBody>
          <a:bodyPr wrap="none">
            <a:spAutoFit/>
          </a:bodyPr>
          <a:lstStyle/>
          <a:p>
            <a:r>
              <a:rPr lang="en-US" i="1" dirty="0">
                <a:solidFill>
                  <a:srgbClr val="B9B8B8"/>
                </a:solidFill>
              </a:rPr>
              <a:t>Figure from Reference [2]</a:t>
            </a:r>
          </a:p>
        </p:txBody>
      </p:sp>
      <p:pic>
        <p:nvPicPr>
          <p:cNvPr id="11" name="Picture 10">
            <a:extLst>
              <a:ext uri="{FF2B5EF4-FFF2-40B4-BE49-F238E27FC236}">
                <a16:creationId xmlns:a16="http://schemas.microsoft.com/office/drawing/2014/main" id="{E2C4E77C-BAC4-412C-8F6E-297EBAFD4C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20541827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8665</TotalTime>
  <Words>2111</Words>
  <Application>Microsoft Office PowerPoint</Application>
  <PresentationFormat>Widescreen</PresentationFormat>
  <Paragraphs>188</Paragraphs>
  <Slides>28</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Cambria Math</vt:lpstr>
      <vt:lpstr>Consolas</vt:lpstr>
      <vt:lpstr>Conthrax Sb</vt:lpstr>
      <vt:lpstr>Office Theme</vt:lpstr>
      <vt:lpstr>VSB Power Line Fault Detection</vt:lpstr>
      <vt:lpstr>Outline</vt:lpstr>
      <vt:lpstr>First, what is Kaggle?</vt:lpstr>
      <vt:lpstr>Project Overview</vt:lpstr>
      <vt:lpstr>Examination Reveals Highly Unbalanced Data</vt:lpstr>
      <vt:lpstr>Sample Measurements with 3 Phase Signals</vt:lpstr>
      <vt:lpstr>Detecting Partial Discharges is Difficult</vt:lpstr>
      <vt:lpstr>Identify and Cancel Carona Discharge Peaks</vt:lpstr>
      <vt:lpstr>Focus on Portions of the Sinusoid with Rising Amplitude for Improved PD Detection</vt:lpstr>
      <vt:lpstr>Signal Processing Approach</vt:lpstr>
      <vt:lpstr>PowerPoint Presentation</vt:lpstr>
      <vt:lpstr>Raw Signal Data</vt:lpstr>
      <vt:lpstr>Remove DSI &amp; Ambient Noise with DWT</vt:lpstr>
      <vt:lpstr>Rising Amplitude Edge of Sinusoid</vt:lpstr>
      <vt:lpstr>Detrend Signal to Remove Sinusoidal Element</vt:lpstr>
      <vt:lpstr>Perform Peak Detection</vt:lpstr>
      <vt:lpstr>Perform Peak Cancelation</vt:lpstr>
      <vt:lpstr>Perform Feature Extraction</vt:lpstr>
      <vt:lpstr>Model Goal and Scoring</vt:lpstr>
      <vt:lpstr>Prototype Classification Models</vt:lpstr>
      <vt:lpstr>Preliminary Results</vt:lpstr>
      <vt:lpstr>Use Monte Carlo Analysis to Set Thresholds</vt:lpstr>
      <vt:lpstr>Tuning  LightGBM for Unbalanced Data</vt:lpstr>
      <vt:lpstr>Project Results</vt:lpstr>
      <vt:lpstr>Conclusions</vt:lpstr>
      <vt:lpstr>Improvements</vt:lpstr>
      <vt:lpstr>References</vt:lpstr>
      <vt:lpstr>What’s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Jeffrey</dc:creator>
  <cp:lastModifiedBy>Jeffrey</cp:lastModifiedBy>
  <cp:revision>141</cp:revision>
  <dcterms:created xsi:type="dcterms:W3CDTF">2018-11-16T18:56:55Z</dcterms:created>
  <dcterms:modified xsi:type="dcterms:W3CDTF">2019-02-10T00:16:12Z</dcterms:modified>
</cp:coreProperties>
</file>